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2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6B21C9-490C-4426-8B02-9445205106CB}" type="datetimeFigureOut">
              <a:rPr kumimoji="1" lang="ja-JP" altLang="en-US" smtClean="0"/>
              <a:t>2020/4/7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65E8B-EB98-4C9E-A598-454304134F71}" type="slidenum">
              <a:rPr kumimoji="1" lang="ja-JP" altLang="en-US" smtClean="0"/>
              <a:t>‹#›</a:t>
            </a:fld>
            <a:endParaRPr kumimoji="1" lang="ja-JP" altLang="en-US"/>
          </a:p>
        </p:txBody>
      </p:sp>
    </p:spTree>
    <p:extLst>
      <p:ext uri="{BB962C8B-B14F-4D97-AF65-F5344CB8AC3E}">
        <p14:creationId xmlns:p14="http://schemas.microsoft.com/office/powerpoint/2010/main" val="28381691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ここから実験の説明に入ります。</a:t>
            </a:r>
            <a:endParaRPr kumimoji="1" lang="en-US" altLang="ja-JP" dirty="0" smtClean="0"/>
          </a:p>
          <a:p>
            <a:r>
              <a:rPr kumimoji="1" lang="ja-JP" altLang="en-US" dirty="0" smtClean="0"/>
              <a:t>実験に用いる信号として、４音源を左、中央、右に、角度１５度又は４５度で配置したと想定した混合信号を作成しました。</a:t>
            </a:r>
            <a:endParaRPr kumimoji="1" lang="en-US" altLang="ja-JP" dirty="0" smtClean="0"/>
          </a:p>
          <a:p>
            <a:r>
              <a:rPr kumimoji="1" lang="ja-JP" altLang="en-US" dirty="0" smtClean="0"/>
              <a:t>流れとしては、方位クラスタリングで中央方位の１，４番を取り出し、ＮＭＦで１番のみを取り出します。</a:t>
            </a:r>
            <a:endParaRPr kumimoji="1" lang="en-US" altLang="ja-JP" dirty="0" smtClean="0"/>
          </a:p>
          <a:p>
            <a:endParaRPr kumimoji="1" lang="en-US" altLang="ja-JP" dirty="0" smtClean="0"/>
          </a:p>
          <a:p>
            <a:r>
              <a:rPr kumimoji="1" lang="ja-JP" altLang="en-US" dirty="0" smtClean="0"/>
              <a:t>今回は、ここに拡散性ノイズを付加した場合と、クラスタリング時に過剰なクラスタ数を設定してしまった場合について実験を行いました。</a:t>
            </a:r>
            <a:endParaRPr kumimoji="1" lang="en-US" altLang="ja-JP" dirty="0" smtClean="0"/>
          </a:p>
          <a:p>
            <a:endParaRPr kumimoji="1" lang="en-US" altLang="ja-JP" dirty="0" smtClean="0"/>
          </a:p>
          <a:p>
            <a:r>
              <a:rPr kumimoji="1" lang="ja-JP" altLang="en-US" dirty="0" smtClean="0"/>
              <a:t>客観評価には、総合的な分離性能を測るＳＤＲを用いました。</a:t>
            </a:r>
            <a:endParaRPr kumimoji="1" lang="en-US" altLang="ja-JP" dirty="0" smtClean="0"/>
          </a:p>
          <a:p>
            <a:r>
              <a:rPr kumimoji="1" lang="ja-JP" altLang="en-US" dirty="0" smtClean="0"/>
              <a:t>これは、推定信号のうち、真の目的音成分が多いほど高い値となり、その他の成分が多いと、低い値となります。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5753163-4C66-4B2C-B526-68AFBE749BEE}" type="slidenum">
              <a:rPr kumimoji="1" lang="ja-JP" altLang="en-US" smtClean="0">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3859357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60"/>
          <p:cNvSpPr>
            <a:spLocks noChangeShapeType="1"/>
          </p:cNvSpPr>
          <p:nvPr/>
        </p:nvSpPr>
        <p:spPr bwMode="ltGray">
          <a:xfrm flipH="1" flipV="1">
            <a:off x="4763" y="3630613"/>
            <a:ext cx="5097462" cy="1587"/>
          </a:xfrm>
          <a:prstGeom prst="line">
            <a:avLst/>
          </a:prstGeom>
          <a:noFill/>
          <a:ln w="9525">
            <a:solidFill>
              <a:schemeClr val="hlink"/>
            </a:solidFill>
            <a:round/>
            <a:headEnd/>
            <a:tailEnd/>
          </a:ln>
          <a:effectLst/>
        </p:spPr>
        <p:txBody>
          <a:bodyPr wrap="none" anchor="ctr"/>
          <a:lstStyle/>
          <a:p>
            <a:pPr algn="ctr" eaLnBrk="0" fontAlgn="base" hangingPunct="0">
              <a:spcBef>
                <a:spcPct val="0"/>
              </a:spcBef>
              <a:spcAft>
                <a:spcPct val="0"/>
              </a:spcAft>
              <a:defRPr/>
            </a:pPr>
            <a:endParaRPr kumimoji="0" lang="ja-JP" altLang="en-US" sz="1600">
              <a:solidFill>
                <a:srgbClr val="40458C"/>
              </a:solidFill>
              <a:latin typeface="Arial" charset="0"/>
            </a:endParaRPr>
          </a:p>
        </p:txBody>
      </p:sp>
      <p:sp>
        <p:nvSpPr>
          <p:cNvPr id="5" name="Line 59"/>
          <p:cNvSpPr>
            <a:spLocks noChangeShapeType="1"/>
          </p:cNvSpPr>
          <p:nvPr userDrawn="1"/>
        </p:nvSpPr>
        <p:spPr bwMode="ltGray">
          <a:xfrm>
            <a:off x="301625" y="315913"/>
            <a:ext cx="0" cy="3846512"/>
          </a:xfrm>
          <a:prstGeom prst="line">
            <a:avLst/>
          </a:prstGeom>
          <a:noFill/>
          <a:ln w="9525">
            <a:solidFill>
              <a:schemeClr val="hlink"/>
            </a:solidFill>
            <a:round/>
            <a:headEnd/>
            <a:tailEnd/>
          </a:ln>
          <a:effectLst/>
        </p:spPr>
        <p:txBody>
          <a:bodyPr wrap="none" anchor="ctr"/>
          <a:lstStyle/>
          <a:p>
            <a:pPr algn="ctr" eaLnBrk="0" fontAlgn="base" hangingPunct="0">
              <a:spcBef>
                <a:spcPct val="0"/>
              </a:spcBef>
              <a:spcAft>
                <a:spcPct val="0"/>
              </a:spcAft>
              <a:defRPr/>
            </a:pPr>
            <a:endParaRPr kumimoji="0" lang="ja-JP" altLang="en-US" sz="1600">
              <a:solidFill>
                <a:srgbClr val="40458C"/>
              </a:solidFill>
              <a:latin typeface="Arial" charset="0"/>
            </a:endParaRPr>
          </a:p>
        </p:txBody>
      </p:sp>
      <p:sp>
        <p:nvSpPr>
          <p:cNvPr id="6" name="Line 61"/>
          <p:cNvSpPr>
            <a:spLocks noChangeShapeType="1"/>
          </p:cNvSpPr>
          <p:nvPr userDrawn="1"/>
        </p:nvSpPr>
        <p:spPr bwMode="ltGray">
          <a:xfrm flipH="1" flipV="1">
            <a:off x="4763" y="1222375"/>
            <a:ext cx="6049962" cy="1588"/>
          </a:xfrm>
          <a:prstGeom prst="line">
            <a:avLst/>
          </a:prstGeom>
          <a:noFill/>
          <a:ln w="9525">
            <a:solidFill>
              <a:schemeClr val="hlink"/>
            </a:solidFill>
            <a:round/>
            <a:headEnd/>
            <a:tailEnd/>
          </a:ln>
          <a:effectLst/>
        </p:spPr>
        <p:txBody>
          <a:bodyPr wrap="none" anchor="ctr"/>
          <a:lstStyle/>
          <a:p>
            <a:pPr algn="ctr" eaLnBrk="0" fontAlgn="base" hangingPunct="0">
              <a:spcBef>
                <a:spcPct val="0"/>
              </a:spcBef>
              <a:spcAft>
                <a:spcPct val="0"/>
              </a:spcAft>
              <a:defRPr/>
            </a:pPr>
            <a:endParaRPr kumimoji="0" lang="ja-JP" altLang="en-US" sz="1600">
              <a:solidFill>
                <a:srgbClr val="40458C"/>
              </a:solidFill>
              <a:latin typeface="Arial" charset="0"/>
            </a:endParaRPr>
          </a:p>
        </p:txBody>
      </p:sp>
      <p:sp>
        <p:nvSpPr>
          <p:cNvPr id="7" name="Arc 62"/>
          <p:cNvSpPr>
            <a:spLocks/>
          </p:cNvSpPr>
          <p:nvPr userDrawn="1"/>
        </p:nvSpPr>
        <p:spPr bwMode="ltGray">
          <a:xfrm rot="16200000" flipH="1">
            <a:off x="173832" y="1099344"/>
            <a:ext cx="247650" cy="24923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fontAlgn="base" hangingPunct="0">
              <a:spcBef>
                <a:spcPct val="0"/>
              </a:spcBef>
              <a:spcAft>
                <a:spcPct val="0"/>
              </a:spcAft>
              <a:defRPr/>
            </a:pPr>
            <a:endParaRPr kumimoji="0" lang="ja-JP" altLang="en-US" sz="1600">
              <a:solidFill>
                <a:srgbClr val="40458C"/>
              </a:solidFill>
              <a:latin typeface="Arial" charset="0"/>
            </a:endParaRPr>
          </a:p>
        </p:txBody>
      </p:sp>
      <p:sp>
        <p:nvSpPr>
          <p:cNvPr id="8" name="Line 64"/>
          <p:cNvSpPr>
            <a:spLocks noChangeShapeType="1"/>
          </p:cNvSpPr>
          <p:nvPr/>
        </p:nvSpPr>
        <p:spPr bwMode="ltGray">
          <a:xfrm flipV="1">
            <a:off x="2349500" y="6218238"/>
            <a:ext cx="6535738" cy="0"/>
          </a:xfrm>
          <a:prstGeom prst="line">
            <a:avLst/>
          </a:prstGeom>
          <a:noFill/>
          <a:ln w="9525">
            <a:solidFill>
              <a:schemeClr val="hlink"/>
            </a:solidFill>
            <a:round/>
            <a:headEnd/>
            <a:tailEnd/>
          </a:ln>
          <a:effectLst/>
        </p:spPr>
        <p:txBody>
          <a:bodyPr wrap="none" anchor="ctr"/>
          <a:lstStyle/>
          <a:p>
            <a:pPr algn="ctr" eaLnBrk="0" fontAlgn="base" hangingPunct="0">
              <a:spcBef>
                <a:spcPct val="0"/>
              </a:spcBef>
              <a:spcAft>
                <a:spcPct val="0"/>
              </a:spcAft>
              <a:defRPr/>
            </a:pPr>
            <a:endParaRPr kumimoji="0" lang="ja-JP" altLang="en-US" sz="1600">
              <a:solidFill>
                <a:srgbClr val="40458C"/>
              </a:solidFill>
              <a:latin typeface="Arial" charset="0"/>
            </a:endParaRPr>
          </a:p>
        </p:txBody>
      </p:sp>
      <p:sp>
        <p:nvSpPr>
          <p:cNvPr id="9" name="Line 65"/>
          <p:cNvSpPr>
            <a:spLocks noChangeShapeType="1"/>
          </p:cNvSpPr>
          <p:nvPr/>
        </p:nvSpPr>
        <p:spPr bwMode="ltGray">
          <a:xfrm flipH="1">
            <a:off x="8539163" y="4171950"/>
            <a:ext cx="0" cy="2366963"/>
          </a:xfrm>
          <a:prstGeom prst="line">
            <a:avLst/>
          </a:prstGeom>
          <a:noFill/>
          <a:ln w="9525">
            <a:solidFill>
              <a:schemeClr val="hlink"/>
            </a:solidFill>
            <a:round/>
            <a:headEnd/>
            <a:tailEnd/>
          </a:ln>
          <a:effectLst/>
        </p:spPr>
        <p:txBody>
          <a:bodyPr wrap="none" anchor="ctr"/>
          <a:lstStyle/>
          <a:p>
            <a:pPr algn="ctr" eaLnBrk="0" fontAlgn="base" hangingPunct="0">
              <a:spcBef>
                <a:spcPct val="0"/>
              </a:spcBef>
              <a:spcAft>
                <a:spcPct val="0"/>
              </a:spcAft>
              <a:defRPr/>
            </a:pPr>
            <a:endParaRPr kumimoji="0" lang="ja-JP" altLang="en-US" sz="1600">
              <a:solidFill>
                <a:srgbClr val="40458C"/>
              </a:solidFill>
              <a:latin typeface="Arial" charset="0"/>
            </a:endParaRPr>
          </a:p>
        </p:txBody>
      </p:sp>
      <p:sp>
        <p:nvSpPr>
          <p:cNvPr id="10" name="Arc 66"/>
          <p:cNvSpPr>
            <a:spLocks/>
          </p:cNvSpPr>
          <p:nvPr/>
        </p:nvSpPr>
        <p:spPr bwMode="ltGray">
          <a:xfrm rot="5400000">
            <a:off x="8419307" y="6066631"/>
            <a:ext cx="247650" cy="24923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fontAlgn="base" hangingPunct="0">
              <a:spcBef>
                <a:spcPct val="0"/>
              </a:spcBef>
              <a:spcAft>
                <a:spcPct val="0"/>
              </a:spcAft>
              <a:defRPr/>
            </a:pPr>
            <a:endParaRPr kumimoji="0" lang="ja-JP" altLang="en-US" sz="1600">
              <a:solidFill>
                <a:srgbClr val="40458C"/>
              </a:solidFill>
              <a:latin typeface="Arial" charset="0"/>
            </a:endParaRPr>
          </a:p>
        </p:txBody>
      </p:sp>
      <p:sp>
        <p:nvSpPr>
          <p:cNvPr id="135235" name="Rectangle 67"/>
          <p:cNvSpPr>
            <a:spLocks noGrp="1" noChangeArrowheads="1"/>
          </p:cNvSpPr>
          <p:nvPr>
            <p:ph type="ctrTitle"/>
          </p:nvPr>
        </p:nvSpPr>
        <p:spPr>
          <a:xfrm>
            <a:off x="990600" y="1752600"/>
            <a:ext cx="7772400" cy="1143000"/>
          </a:xfrm>
        </p:spPr>
        <p:txBody>
          <a:bodyPr/>
          <a:lstStyle>
            <a:lvl1pPr>
              <a:defRPr/>
            </a:lvl1pPr>
          </a:lstStyle>
          <a:p>
            <a:r>
              <a:rPr lang="ja-JP" altLang="en-US"/>
              <a:t>マスタ タイトルの書式設定</a:t>
            </a:r>
          </a:p>
        </p:txBody>
      </p:sp>
      <p:sp>
        <p:nvSpPr>
          <p:cNvPr id="135236"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1" name="Rectangle 69"/>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sz="1400">
                <a:latin typeface="+mn-lt"/>
                <a:ea typeface="ＭＳ Ｐゴシック" pitchFamily="50" charset="-128"/>
              </a:defRPr>
            </a:lvl1pPr>
          </a:lstStyle>
          <a:p>
            <a:pPr fontAlgn="base">
              <a:spcBef>
                <a:spcPct val="0"/>
              </a:spcBef>
              <a:spcAft>
                <a:spcPct val="0"/>
              </a:spcAft>
              <a:defRPr/>
            </a:pPr>
            <a:endParaRPr kumimoji="0" lang="en-US" altLang="ja-JP">
              <a:solidFill>
                <a:srgbClr val="40458C"/>
              </a:solidFill>
            </a:endParaRPr>
          </a:p>
        </p:txBody>
      </p:sp>
      <p:sp>
        <p:nvSpPr>
          <p:cNvPr id="12" name="Rectangle 70"/>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latin typeface="+mn-lt"/>
                <a:ea typeface="ＭＳ Ｐゴシック" pitchFamily="50" charset="-128"/>
              </a:defRPr>
            </a:lvl1pPr>
          </a:lstStyle>
          <a:p>
            <a:pPr algn="ctr" fontAlgn="base">
              <a:spcBef>
                <a:spcPct val="0"/>
              </a:spcBef>
              <a:spcAft>
                <a:spcPct val="0"/>
              </a:spcAft>
              <a:defRPr/>
            </a:pPr>
            <a:endParaRPr kumimoji="0" lang="en-US" altLang="ja-JP">
              <a:solidFill>
                <a:srgbClr val="40458C"/>
              </a:solidFill>
            </a:endParaRPr>
          </a:p>
        </p:txBody>
      </p:sp>
      <p:sp>
        <p:nvSpPr>
          <p:cNvPr id="13" name="Rectangle 71"/>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latin typeface="+mn-lt"/>
                <a:ea typeface="ＭＳ Ｐゴシック" pitchFamily="50" charset="-128"/>
              </a:defRPr>
            </a:lvl1pPr>
          </a:lstStyle>
          <a:p>
            <a:pPr fontAlgn="base">
              <a:spcBef>
                <a:spcPct val="0"/>
              </a:spcBef>
              <a:spcAft>
                <a:spcPct val="0"/>
              </a:spcAft>
              <a:defRPr/>
            </a:pPr>
            <a:fld id="{298BC6FC-2D3F-44E8-8101-1D931BB42D99}" type="slidenum">
              <a:rPr kumimoji="0" lang="en-US" altLang="ja-JP">
                <a:solidFill>
                  <a:srgbClr val="40458C"/>
                </a:solidFill>
              </a:rPr>
              <a:pPr fontAlgn="base">
                <a:spcBef>
                  <a:spcPct val="0"/>
                </a:spcBef>
                <a:spcAft>
                  <a:spcPct val="0"/>
                </a:spcAft>
                <a:defRPr/>
              </a:pPr>
              <a:t>‹#›</a:t>
            </a:fld>
            <a:endParaRPr kumimoji="0" lang="en-US" altLang="ja-JP">
              <a:solidFill>
                <a:srgbClr val="40458C"/>
              </a:solidFill>
            </a:endParaRPr>
          </a:p>
        </p:txBody>
      </p:sp>
    </p:spTree>
    <p:extLst>
      <p:ext uri="{BB962C8B-B14F-4D97-AF65-F5344CB8AC3E}">
        <p14:creationId xmlns:p14="http://schemas.microsoft.com/office/powerpoint/2010/main" val="371799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6740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2588" y="152400"/>
            <a:ext cx="2124075" cy="63722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58775" y="152400"/>
            <a:ext cx="6221413" cy="63722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9490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1188" y="241300"/>
            <a:ext cx="7772400" cy="476250"/>
          </a:xfrm>
        </p:spPr>
        <p:txBody>
          <a:bodyPr/>
          <a:lstStyle>
            <a:lvl1pPr>
              <a:defRPr sz="32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3288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055977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8775" y="873125"/>
            <a:ext cx="4171950" cy="565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83125" y="873125"/>
            <a:ext cx="4173538" cy="565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397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4714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9615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09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279763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94971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201" name="Rectangle 57" descr="60%"/>
          <p:cNvSpPr>
            <a:spLocks noChangeArrowheads="1"/>
          </p:cNvSpPr>
          <p:nvPr/>
        </p:nvSpPr>
        <p:spPr bwMode="ltGray">
          <a:xfrm>
            <a:off x="3200400" y="7938"/>
            <a:ext cx="5791200" cy="152400"/>
          </a:xfrm>
          <a:prstGeom prst="rect">
            <a:avLst/>
          </a:prstGeom>
          <a:pattFill prst="pct60">
            <a:fgClr>
              <a:schemeClr val="folHlink"/>
            </a:fgClr>
            <a:bgClr>
              <a:schemeClr val="bg1"/>
            </a:bgClr>
          </a:pattFill>
          <a:ln w="9525">
            <a:noFill/>
            <a:miter lim="800000"/>
            <a:headEnd/>
            <a:tailEnd/>
          </a:ln>
          <a:effectLst/>
        </p:spPr>
        <p:txBody>
          <a:bodyPr wrap="none" anchor="ctr"/>
          <a:lstStyle/>
          <a:p>
            <a:pPr algn="ctr" eaLnBrk="0" fontAlgn="base" hangingPunct="0">
              <a:spcBef>
                <a:spcPct val="0"/>
              </a:spcBef>
              <a:spcAft>
                <a:spcPct val="0"/>
              </a:spcAft>
              <a:defRPr/>
            </a:pPr>
            <a:endParaRPr kumimoji="0" lang="ja-JP" altLang="en-US" sz="1600">
              <a:solidFill>
                <a:srgbClr val="40458C"/>
              </a:solidFill>
              <a:latin typeface="Arial" charset="0"/>
            </a:endParaRPr>
          </a:p>
        </p:txBody>
      </p:sp>
      <p:sp>
        <p:nvSpPr>
          <p:cNvPr id="134202" name="Line 58"/>
          <p:cNvSpPr>
            <a:spLocks noChangeShapeType="1"/>
          </p:cNvSpPr>
          <p:nvPr/>
        </p:nvSpPr>
        <p:spPr bwMode="ltGray">
          <a:xfrm>
            <a:off x="8856663" y="-12700"/>
            <a:ext cx="0" cy="2362200"/>
          </a:xfrm>
          <a:prstGeom prst="line">
            <a:avLst/>
          </a:prstGeom>
          <a:noFill/>
          <a:ln w="9525">
            <a:solidFill>
              <a:schemeClr val="hlink"/>
            </a:solidFill>
            <a:round/>
            <a:headEnd/>
            <a:tailEnd/>
          </a:ln>
          <a:effectLst/>
        </p:spPr>
        <p:txBody>
          <a:bodyPr wrap="none" anchor="ctr"/>
          <a:lstStyle/>
          <a:p>
            <a:pPr algn="ctr" eaLnBrk="0" fontAlgn="base" hangingPunct="0">
              <a:spcBef>
                <a:spcPct val="0"/>
              </a:spcBef>
              <a:spcAft>
                <a:spcPct val="0"/>
              </a:spcAft>
              <a:defRPr/>
            </a:pPr>
            <a:endParaRPr kumimoji="0" lang="ja-JP" altLang="en-US" sz="1600">
              <a:solidFill>
                <a:srgbClr val="40458C"/>
              </a:solidFill>
              <a:latin typeface="Arial" charset="0"/>
            </a:endParaRPr>
          </a:p>
        </p:txBody>
      </p:sp>
      <p:grpSp>
        <p:nvGrpSpPr>
          <p:cNvPr id="1028" name="Group 59"/>
          <p:cNvGrpSpPr>
            <a:grpSpLocks/>
          </p:cNvGrpSpPr>
          <p:nvPr/>
        </p:nvGrpSpPr>
        <p:grpSpPr bwMode="auto">
          <a:xfrm>
            <a:off x="-19050" y="676274"/>
            <a:ext cx="1784350" cy="2324096"/>
            <a:chOff x="96" y="916"/>
            <a:chExt cx="2208" cy="2876"/>
          </a:xfrm>
        </p:grpSpPr>
        <p:sp>
          <p:nvSpPr>
            <p:cNvPr id="134204"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lgn="ctr" eaLnBrk="0" fontAlgn="base" hangingPunct="0">
                <a:spcBef>
                  <a:spcPct val="0"/>
                </a:spcBef>
                <a:spcAft>
                  <a:spcPct val="0"/>
                </a:spcAft>
                <a:defRPr/>
              </a:pPr>
              <a:endParaRPr kumimoji="0" lang="ja-JP" altLang="en-US" sz="1600">
                <a:solidFill>
                  <a:srgbClr val="40458C"/>
                </a:solidFill>
                <a:latin typeface="Arial" charset="0"/>
              </a:endParaRPr>
            </a:p>
          </p:txBody>
        </p:sp>
        <p:sp>
          <p:nvSpPr>
            <p:cNvPr id="134205"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lgn="ctr" eaLnBrk="0" fontAlgn="base" hangingPunct="0">
                <a:spcBef>
                  <a:spcPct val="0"/>
                </a:spcBef>
                <a:spcAft>
                  <a:spcPct val="0"/>
                </a:spcAft>
                <a:defRPr/>
              </a:pPr>
              <a:endParaRPr kumimoji="0" lang="ja-JP" altLang="en-US" sz="1600">
                <a:solidFill>
                  <a:srgbClr val="40458C"/>
                </a:solidFill>
                <a:latin typeface="Arial" charset="0"/>
              </a:endParaRPr>
            </a:p>
          </p:txBody>
        </p:sp>
        <p:sp>
          <p:nvSpPr>
            <p:cNvPr id="134206"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fontAlgn="base" hangingPunct="0">
                <a:spcBef>
                  <a:spcPct val="0"/>
                </a:spcBef>
                <a:spcAft>
                  <a:spcPct val="0"/>
                </a:spcAft>
                <a:defRPr/>
              </a:pPr>
              <a:endParaRPr kumimoji="0" lang="ja-JP" altLang="en-US" sz="1600">
                <a:solidFill>
                  <a:srgbClr val="40458C"/>
                </a:solidFill>
                <a:latin typeface="Arial" charset="0"/>
              </a:endParaRPr>
            </a:p>
          </p:txBody>
        </p:sp>
      </p:grpSp>
      <p:sp>
        <p:nvSpPr>
          <p:cNvPr id="1029" name="Rectangle 63"/>
          <p:cNvSpPr>
            <a:spLocks noGrp="1" noChangeArrowheads="1"/>
          </p:cNvSpPr>
          <p:nvPr>
            <p:ph type="title"/>
          </p:nvPr>
        </p:nvSpPr>
        <p:spPr bwMode="auto">
          <a:xfrm>
            <a:off x="611188" y="241300"/>
            <a:ext cx="7772400" cy="4762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30" name="Rectangle 64" descr="Rectangle: Click to edit Master text styles&#10;Second level&#10;Third level&#10;Fourth level&#10;Fifth level"/>
          <p:cNvSpPr>
            <a:spLocks noGrp="1" noChangeArrowheads="1"/>
          </p:cNvSpPr>
          <p:nvPr>
            <p:ph type="body" idx="1"/>
          </p:nvPr>
        </p:nvSpPr>
        <p:spPr bwMode="auto">
          <a:xfrm>
            <a:off x="358775" y="900000"/>
            <a:ext cx="8497888" cy="5830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Tree>
    <p:extLst>
      <p:ext uri="{BB962C8B-B14F-4D97-AF65-F5344CB8AC3E}">
        <p14:creationId xmlns:p14="http://schemas.microsoft.com/office/powerpoint/2010/main" val="4151299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3200" b="1">
          <a:solidFill>
            <a:schemeClr val="tx2"/>
          </a:solidFill>
          <a:latin typeface="Calibri" pitchFamily="34" charset="0"/>
          <a:ea typeface="HGPｺﾞｼｯｸM" pitchFamily="50" charset="-128"/>
          <a:cs typeface="+mj-cs"/>
        </a:defRPr>
      </a:lvl1pPr>
      <a:lvl2pPr algn="l" rtl="0" eaLnBrk="0" fontAlgn="base" hangingPunct="0">
        <a:spcBef>
          <a:spcPct val="0"/>
        </a:spcBef>
        <a:spcAft>
          <a:spcPct val="0"/>
        </a:spcAft>
        <a:defRPr kumimoji="1" sz="2800" b="1">
          <a:solidFill>
            <a:schemeClr val="tx2"/>
          </a:solidFill>
          <a:latin typeface="Calibri" pitchFamily="34" charset="0"/>
          <a:ea typeface="HGPｺﾞｼｯｸM" pitchFamily="50" charset="-128"/>
        </a:defRPr>
      </a:lvl2pPr>
      <a:lvl3pPr algn="l" rtl="0" eaLnBrk="0" fontAlgn="base" hangingPunct="0">
        <a:spcBef>
          <a:spcPct val="0"/>
        </a:spcBef>
        <a:spcAft>
          <a:spcPct val="0"/>
        </a:spcAft>
        <a:defRPr kumimoji="1" sz="2800" b="1">
          <a:solidFill>
            <a:schemeClr val="tx2"/>
          </a:solidFill>
          <a:latin typeface="Calibri" pitchFamily="34" charset="0"/>
          <a:ea typeface="HGPｺﾞｼｯｸM" pitchFamily="50" charset="-128"/>
        </a:defRPr>
      </a:lvl3pPr>
      <a:lvl4pPr algn="l" rtl="0" eaLnBrk="0" fontAlgn="base" hangingPunct="0">
        <a:spcBef>
          <a:spcPct val="0"/>
        </a:spcBef>
        <a:spcAft>
          <a:spcPct val="0"/>
        </a:spcAft>
        <a:defRPr kumimoji="1" sz="2800" b="1">
          <a:solidFill>
            <a:schemeClr val="tx2"/>
          </a:solidFill>
          <a:latin typeface="Calibri" pitchFamily="34" charset="0"/>
          <a:ea typeface="HGPｺﾞｼｯｸM" pitchFamily="50" charset="-128"/>
        </a:defRPr>
      </a:lvl4pPr>
      <a:lvl5pPr algn="l" rtl="0" eaLnBrk="0" fontAlgn="base" hangingPunct="0">
        <a:spcBef>
          <a:spcPct val="0"/>
        </a:spcBef>
        <a:spcAft>
          <a:spcPct val="0"/>
        </a:spcAft>
        <a:defRPr kumimoji="1" sz="2800" b="1">
          <a:solidFill>
            <a:schemeClr val="tx2"/>
          </a:solidFill>
          <a:latin typeface="Calibri" pitchFamily="34" charset="0"/>
          <a:ea typeface="HGPｺﾞｼｯｸM" pitchFamily="50" charset="-128"/>
        </a:defRPr>
      </a:lvl5pPr>
      <a:lvl6pPr marL="457200" algn="l" rtl="0" fontAlgn="base">
        <a:spcBef>
          <a:spcPct val="0"/>
        </a:spcBef>
        <a:spcAft>
          <a:spcPct val="0"/>
        </a:spcAft>
        <a:defRPr kumimoji="1" sz="3200" b="1">
          <a:solidFill>
            <a:schemeClr val="tx2"/>
          </a:solidFill>
          <a:latin typeface="Tahoma" pitchFamily="34" charset="0"/>
          <a:ea typeface="MS UI Gothic" pitchFamily="50" charset="-128"/>
        </a:defRPr>
      </a:lvl6pPr>
      <a:lvl7pPr marL="914400" algn="l" rtl="0" fontAlgn="base">
        <a:spcBef>
          <a:spcPct val="0"/>
        </a:spcBef>
        <a:spcAft>
          <a:spcPct val="0"/>
        </a:spcAft>
        <a:defRPr kumimoji="1" sz="3200" b="1">
          <a:solidFill>
            <a:schemeClr val="tx2"/>
          </a:solidFill>
          <a:latin typeface="Tahoma" pitchFamily="34" charset="0"/>
          <a:ea typeface="MS UI Gothic" pitchFamily="50" charset="-128"/>
        </a:defRPr>
      </a:lvl7pPr>
      <a:lvl8pPr marL="1371600" algn="l" rtl="0" fontAlgn="base">
        <a:spcBef>
          <a:spcPct val="0"/>
        </a:spcBef>
        <a:spcAft>
          <a:spcPct val="0"/>
        </a:spcAft>
        <a:defRPr kumimoji="1" sz="3200" b="1">
          <a:solidFill>
            <a:schemeClr val="tx2"/>
          </a:solidFill>
          <a:latin typeface="Tahoma" pitchFamily="34" charset="0"/>
          <a:ea typeface="MS UI Gothic" pitchFamily="50" charset="-128"/>
        </a:defRPr>
      </a:lvl8pPr>
      <a:lvl9pPr marL="1828800" algn="l" rtl="0" fontAlgn="base">
        <a:spcBef>
          <a:spcPct val="0"/>
        </a:spcBef>
        <a:spcAft>
          <a:spcPct val="0"/>
        </a:spcAft>
        <a:defRPr kumimoji="1" sz="3200" b="1">
          <a:solidFill>
            <a:schemeClr val="tx2"/>
          </a:solidFill>
          <a:latin typeface="Tahoma" pitchFamily="34" charset="0"/>
          <a:ea typeface="MS UI Gothic" pitchFamily="50" charset="-128"/>
        </a:defRPr>
      </a:lvl9pPr>
    </p:titleStyle>
    <p:bodyStyle>
      <a:lvl1pPr marL="179388" indent="-179388" algn="l" rtl="0" eaLnBrk="0" fontAlgn="base" hangingPunct="0">
        <a:spcBef>
          <a:spcPct val="20000"/>
        </a:spcBef>
        <a:spcAft>
          <a:spcPct val="0"/>
        </a:spcAft>
        <a:buClr>
          <a:schemeClr val="hlink"/>
        </a:buClr>
        <a:buSzPct val="110000"/>
        <a:buFont typeface="Wingdings" pitchFamily="2" charset="2"/>
        <a:buChar char="n"/>
        <a:defRPr kumimoji="1" sz="2400">
          <a:solidFill>
            <a:srgbClr val="000000"/>
          </a:solidFill>
          <a:latin typeface="Calibri" pitchFamily="34" charset="0"/>
          <a:ea typeface="HGPｺﾞｼｯｸM" pitchFamily="50" charset="-128"/>
          <a:cs typeface="+mn-cs"/>
        </a:defRPr>
      </a:lvl1pPr>
      <a:lvl2pPr marL="533400" indent="-174625" algn="l" rtl="0" eaLnBrk="0" fontAlgn="base" hangingPunct="0">
        <a:spcBef>
          <a:spcPct val="20000"/>
        </a:spcBef>
        <a:spcAft>
          <a:spcPct val="0"/>
        </a:spcAft>
        <a:buClr>
          <a:schemeClr val="tx1"/>
        </a:buClr>
        <a:buSzPct val="60000"/>
        <a:buFont typeface="Wingdings" pitchFamily="2" charset="2"/>
        <a:buChar char="n"/>
        <a:defRPr kumimoji="1" sz="2400">
          <a:solidFill>
            <a:schemeClr val="tx1"/>
          </a:solidFill>
          <a:latin typeface="Calibri" pitchFamily="34" charset="0"/>
          <a:ea typeface="HGPｺﾞｼｯｸM" pitchFamily="50" charset="-128"/>
        </a:defRPr>
      </a:lvl2pPr>
      <a:lvl3pPr marL="898525" indent="-182563" algn="l" rtl="0" eaLnBrk="0" fontAlgn="base" hangingPunct="0">
        <a:spcBef>
          <a:spcPct val="20000"/>
        </a:spcBef>
        <a:spcAft>
          <a:spcPct val="0"/>
        </a:spcAft>
        <a:buClr>
          <a:srgbClr val="002060"/>
        </a:buClr>
        <a:buSzPct val="60000"/>
        <a:buFont typeface="Wingdings" pitchFamily="2" charset="2"/>
        <a:buChar char="n"/>
        <a:defRPr kumimoji="1" sz="2000">
          <a:solidFill>
            <a:schemeClr val="tx1"/>
          </a:solidFill>
          <a:latin typeface="Calibri" pitchFamily="34" charset="0"/>
          <a:ea typeface="HGPｺﾞｼｯｸM" pitchFamily="50" charset="-128"/>
        </a:defRPr>
      </a:lvl3pPr>
      <a:lvl4pPr marL="1249363" indent="-166688" algn="l" rtl="0" eaLnBrk="0" fontAlgn="base" hangingPunct="0">
        <a:spcBef>
          <a:spcPct val="20000"/>
        </a:spcBef>
        <a:spcAft>
          <a:spcPct val="0"/>
        </a:spcAft>
        <a:buClr>
          <a:srgbClr val="002060"/>
        </a:buClr>
        <a:buSzPct val="60000"/>
        <a:buFont typeface="Wingdings" pitchFamily="2" charset="2"/>
        <a:buChar char="l"/>
        <a:defRPr kumimoji="1" sz="2000">
          <a:solidFill>
            <a:schemeClr val="tx1"/>
          </a:solidFill>
          <a:latin typeface="Calibri" pitchFamily="34" charset="0"/>
          <a:ea typeface="HGPｺﾞｼｯｸM" pitchFamily="50" charset="-128"/>
        </a:defRPr>
      </a:lvl4pPr>
      <a:lvl5pPr marL="1616075" indent="-184150" algn="l" rtl="0" eaLnBrk="0" fontAlgn="base" hangingPunct="0">
        <a:spcBef>
          <a:spcPct val="20000"/>
        </a:spcBef>
        <a:spcAft>
          <a:spcPct val="0"/>
        </a:spcAft>
        <a:buClr>
          <a:srgbClr val="002060"/>
        </a:buClr>
        <a:buSzPct val="60000"/>
        <a:buFont typeface="Wingdings" pitchFamily="2" charset="2"/>
        <a:buChar char="l"/>
        <a:defRPr kumimoji="1" sz="2000">
          <a:solidFill>
            <a:schemeClr val="tx1"/>
          </a:solidFill>
          <a:latin typeface="Calibri" pitchFamily="34" charset="0"/>
          <a:ea typeface="HGPｺﾞｼｯｸM" pitchFamily="50" charset="-128"/>
        </a:defRPr>
      </a:lvl5pPr>
      <a:lvl6pPr marL="2073275" indent="-184150" algn="l" rtl="0" fontAlgn="base">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6pPr>
      <a:lvl7pPr marL="2530475" indent="-184150" algn="l" rtl="0" fontAlgn="base">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7pPr>
      <a:lvl8pPr marL="2987675" indent="-184150" algn="l" rtl="0" fontAlgn="base">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8pPr>
      <a:lvl9pPr marL="3444875" indent="-184150" algn="l" rtl="0" fontAlgn="base">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2.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6" Type="http://schemas.openxmlformats.org/officeDocument/2006/relationships/image" Target="../media/image1.png"/><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110.png"/><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サウンドデモ</a:t>
            </a:r>
            <a:endParaRPr kumimoji="1" lang="ja-JP" altLang="en-US" dirty="0"/>
          </a:p>
        </p:txBody>
      </p:sp>
      <p:grpSp>
        <p:nvGrpSpPr>
          <p:cNvPr id="5" name="グループ化 4"/>
          <p:cNvGrpSpPr/>
          <p:nvPr/>
        </p:nvGrpSpPr>
        <p:grpSpPr>
          <a:xfrm>
            <a:off x="2835853" y="2281513"/>
            <a:ext cx="3347214" cy="3250064"/>
            <a:chOff x="5360986" y="2492896"/>
            <a:chExt cx="3521969" cy="3672449"/>
          </a:xfrm>
        </p:grpSpPr>
        <p:grpSp>
          <p:nvGrpSpPr>
            <p:cNvPr id="6" name="グループ化 5"/>
            <p:cNvGrpSpPr/>
            <p:nvPr/>
          </p:nvGrpSpPr>
          <p:grpSpPr>
            <a:xfrm>
              <a:off x="5496056" y="2547276"/>
              <a:ext cx="3184118" cy="3398860"/>
              <a:chOff x="1829208" y="1274579"/>
              <a:chExt cx="4644890" cy="4958147"/>
            </a:xfrm>
          </p:grpSpPr>
          <p:cxnSp>
            <p:nvCxnSpPr>
              <p:cNvPr id="13" name="直線コネクタ 12"/>
              <p:cNvCxnSpPr/>
              <p:nvPr/>
            </p:nvCxnSpPr>
            <p:spPr>
              <a:xfrm flipV="1">
                <a:off x="4121484" y="1628800"/>
                <a:ext cx="0" cy="40324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242244" y="1274579"/>
                <a:ext cx="1612863" cy="608789"/>
              </a:xfrm>
              <a:prstGeom prst="rect">
                <a:avLst/>
              </a:prstGeom>
              <a:noFill/>
            </p:spPr>
            <p:txBody>
              <a:bodyPr wrap="square" rtlCol="0">
                <a:spAutoFit/>
              </a:bodyPr>
              <a:lstStyle/>
              <a:p>
                <a:pPr algn="ctr" eaLnBrk="0" fontAlgn="base" hangingPunct="0">
                  <a:spcBef>
                    <a:spcPct val="0"/>
                  </a:spcBef>
                  <a:spcAft>
                    <a:spcPct val="0"/>
                  </a:spcAft>
                </a:pPr>
                <a:r>
                  <a:rPr kumimoji="0" lang="ja-JP" altLang="en-US" sz="1600" dirty="0">
                    <a:solidFill>
                      <a:srgbClr val="40458C"/>
                    </a:solidFill>
                    <a:latin typeface="Calibri" pitchFamily="34" charset="0"/>
                    <a:ea typeface="HGPｺﾞｼｯｸM" pitchFamily="50" charset="-128"/>
                  </a:rPr>
                  <a:t>中央</a:t>
                </a:r>
              </a:p>
            </p:txBody>
          </p:sp>
          <p:grpSp>
            <p:nvGrpSpPr>
              <p:cNvPr id="15" name="グループ化 14"/>
              <p:cNvGrpSpPr/>
              <p:nvPr/>
            </p:nvGrpSpPr>
            <p:grpSpPr>
              <a:xfrm>
                <a:off x="1829208" y="1708381"/>
                <a:ext cx="4644890" cy="4524345"/>
                <a:chOff x="1829208" y="1708381"/>
                <a:chExt cx="4644890" cy="4524345"/>
              </a:xfrm>
            </p:grpSpPr>
            <p:cxnSp>
              <p:nvCxnSpPr>
                <p:cNvPr id="16" name="直線コネクタ 15"/>
                <p:cNvCxnSpPr/>
                <p:nvPr/>
              </p:nvCxnSpPr>
              <p:spPr>
                <a:xfrm flipV="1">
                  <a:off x="4219628" y="1916833"/>
                  <a:ext cx="2254470" cy="3944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flipV="1">
                  <a:off x="1829208" y="2003936"/>
                  <a:ext cx="2173468" cy="3858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rot="1602467">
                  <a:off x="4842113" y="2284695"/>
                  <a:ext cx="1224136" cy="2933800"/>
                </a:xfrm>
                <a:prstGeom prst="ellipse">
                  <a:avLst/>
                </a:prstGeom>
                <a:no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0" lang="ja-JP" altLang="en-US" sz="1350">
                    <a:solidFill>
                      <a:srgbClr val="FFFFFF"/>
                    </a:solidFill>
                  </a:endParaRPr>
                </a:p>
              </p:txBody>
            </p:sp>
            <p:sp>
              <p:nvSpPr>
                <p:cNvPr id="19" name="円/楕円 18"/>
                <p:cNvSpPr/>
                <p:nvPr/>
              </p:nvSpPr>
              <p:spPr>
                <a:xfrm rot="19939554">
                  <a:off x="2167478" y="2273231"/>
                  <a:ext cx="1224136" cy="2933800"/>
                </a:xfrm>
                <a:prstGeom prst="ellipse">
                  <a:avLst/>
                </a:prstGeom>
                <a:no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0" lang="ja-JP" altLang="en-US" sz="1350">
                    <a:solidFill>
                      <a:srgbClr val="FFFFFF"/>
                    </a:solidFill>
                  </a:endParaRPr>
                </a:p>
              </p:txBody>
            </p:sp>
            <p:sp>
              <p:nvSpPr>
                <p:cNvPr id="20" name="円/楕円 19"/>
                <p:cNvSpPr/>
                <p:nvPr/>
              </p:nvSpPr>
              <p:spPr>
                <a:xfrm>
                  <a:off x="3500422" y="2129215"/>
                  <a:ext cx="1224136" cy="2933800"/>
                </a:xfrm>
                <a:prstGeom prst="ellipse">
                  <a:avLst/>
                </a:prstGeom>
                <a:no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0" lang="ja-JP" altLang="en-US" sz="1350">
                    <a:solidFill>
                      <a:srgbClr val="FFFFFF"/>
                    </a:solidFill>
                  </a:endParaRPr>
                </a:p>
              </p:txBody>
            </p:sp>
            <p:sp>
              <p:nvSpPr>
                <p:cNvPr id="21" name="円/楕円 20"/>
                <p:cNvSpPr/>
                <p:nvPr/>
              </p:nvSpPr>
              <p:spPr>
                <a:xfrm>
                  <a:off x="3773709" y="4001423"/>
                  <a:ext cx="683144" cy="720080"/>
                </a:xfrm>
                <a:prstGeom prst="ellipse">
                  <a:avLst/>
                </a:prstGeom>
                <a:solidFill>
                  <a:srgbClr val="FF0000"/>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kumimoji="0" lang="ja-JP" altLang="en-US" sz="2700" b="1" dirty="0">
                      <a:solidFill>
                        <a:srgbClr val="FFFFFF"/>
                      </a:solidFill>
                    </a:rPr>
                    <a:t>１</a:t>
                  </a:r>
                </a:p>
              </p:txBody>
            </p:sp>
            <p:sp>
              <p:nvSpPr>
                <p:cNvPr id="22" name="円/楕円 21"/>
                <p:cNvSpPr/>
                <p:nvPr/>
              </p:nvSpPr>
              <p:spPr>
                <a:xfrm>
                  <a:off x="2475809" y="3380091"/>
                  <a:ext cx="683144" cy="720080"/>
                </a:xfrm>
                <a:prstGeom prst="ellipse">
                  <a:avLst/>
                </a:prstGeom>
                <a:solidFill>
                  <a:schemeClr val="accent4">
                    <a:lumMod val="7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kumimoji="0" lang="ja-JP" altLang="en-US" sz="2700" b="1" dirty="0">
                      <a:solidFill>
                        <a:srgbClr val="FFFFFF"/>
                      </a:solidFill>
                    </a:rPr>
                    <a:t>２</a:t>
                  </a:r>
                </a:p>
              </p:txBody>
            </p:sp>
            <p:sp>
              <p:nvSpPr>
                <p:cNvPr id="23" name="円/楕円 22"/>
                <p:cNvSpPr/>
                <p:nvPr/>
              </p:nvSpPr>
              <p:spPr>
                <a:xfrm>
                  <a:off x="5112992" y="3425359"/>
                  <a:ext cx="683144" cy="720080"/>
                </a:xfrm>
                <a:prstGeom prst="ellipse">
                  <a:avLst/>
                </a:prstGeom>
                <a:solidFill>
                  <a:schemeClr val="accent4">
                    <a:lumMod val="7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kumimoji="0" lang="ja-JP" altLang="en-US" sz="2700" b="1" dirty="0">
                      <a:solidFill>
                        <a:srgbClr val="FFFFFF"/>
                      </a:solidFill>
                    </a:rPr>
                    <a:t>３</a:t>
                  </a:r>
                </a:p>
              </p:txBody>
            </p:sp>
            <p:sp>
              <p:nvSpPr>
                <p:cNvPr id="24" name="円/楕円 23"/>
                <p:cNvSpPr/>
                <p:nvPr/>
              </p:nvSpPr>
              <p:spPr>
                <a:xfrm>
                  <a:off x="3779912" y="2849295"/>
                  <a:ext cx="683144" cy="720080"/>
                </a:xfrm>
                <a:prstGeom prst="ellipse">
                  <a:avLst/>
                </a:prstGeom>
                <a:solidFill>
                  <a:schemeClr val="accent4">
                    <a:lumMod val="7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kumimoji="0" lang="ja-JP" altLang="en-US" sz="2700" b="1" dirty="0">
                      <a:solidFill>
                        <a:srgbClr val="FFFFFF"/>
                      </a:solidFill>
                    </a:rPr>
                    <a:t>４</a:t>
                  </a:r>
                </a:p>
              </p:txBody>
            </p:sp>
            <p:grpSp>
              <p:nvGrpSpPr>
                <p:cNvPr id="25" name="Group 77"/>
                <p:cNvGrpSpPr>
                  <a:grpSpLocks/>
                </p:cNvGrpSpPr>
                <p:nvPr/>
              </p:nvGrpSpPr>
              <p:grpSpPr bwMode="auto">
                <a:xfrm rot="5400000">
                  <a:off x="3823058" y="5518808"/>
                  <a:ext cx="616258" cy="811577"/>
                  <a:chOff x="5281" y="1510"/>
                  <a:chExt cx="401" cy="481"/>
                </a:xfrm>
                <a:solidFill>
                  <a:schemeClr val="bg1"/>
                </a:solidFill>
              </p:grpSpPr>
              <p:sp>
                <p:nvSpPr>
                  <p:cNvPr id="30" name="Oval 78"/>
                  <p:cNvSpPr>
                    <a:spLocks noChangeArrowheads="1"/>
                  </p:cNvSpPr>
                  <p:nvPr/>
                </p:nvSpPr>
                <p:spPr bwMode="auto">
                  <a:xfrm>
                    <a:off x="5392" y="1510"/>
                    <a:ext cx="151" cy="472"/>
                  </a:xfrm>
                  <a:prstGeom prst="ellipse">
                    <a:avLst/>
                  </a:prstGeom>
                  <a:solidFill>
                    <a:srgbClr val="FFFF00"/>
                  </a:solidFill>
                  <a:ln w="19050">
                    <a:solidFill>
                      <a:schemeClr val="tx1"/>
                    </a:solidFill>
                    <a:round/>
                    <a:headEnd/>
                    <a:tailEnd/>
                  </a:ln>
                </p:spPr>
                <p:txBody>
                  <a:bodyPr anchor="ctr">
                    <a:spAutoFit/>
                  </a:bodyPr>
                  <a:lstStyle/>
                  <a:p>
                    <a:pPr eaLnBrk="0" fontAlgn="base" hangingPunct="0">
                      <a:spcBef>
                        <a:spcPct val="0"/>
                      </a:spcBef>
                      <a:spcAft>
                        <a:spcPct val="0"/>
                      </a:spcAft>
                    </a:pPr>
                    <a:endParaRPr kumimoji="0" lang="ja-JP" altLang="en-US" sz="1600">
                      <a:solidFill>
                        <a:srgbClr val="40458C"/>
                      </a:solidFill>
                      <a:latin typeface="Calibri" pitchFamily="34" charset="0"/>
                      <a:ea typeface="HGPｺﾞｼｯｸM" pitchFamily="50" charset="-128"/>
                    </a:endParaRPr>
                  </a:p>
                </p:txBody>
              </p:sp>
              <p:sp>
                <p:nvSpPr>
                  <p:cNvPr id="35" name="Oval 81"/>
                  <p:cNvSpPr>
                    <a:spLocks noChangeArrowheads="1"/>
                  </p:cNvSpPr>
                  <p:nvPr/>
                </p:nvSpPr>
                <p:spPr bwMode="auto">
                  <a:xfrm>
                    <a:off x="5281" y="1519"/>
                    <a:ext cx="401" cy="472"/>
                  </a:xfrm>
                  <a:prstGeom prst="ellipse">
                    <a:avLst/>
                  </a:prstGeom>
                  <a:solidFill>
                    <a:srgbClr val="FFFF00"/>
                  </a:solidFill>
                  <a:ln w="19050">
                    <a:solidFill>
                      <a:schemeClr val="tx1"/>
                    </a:solidFill>
                    <a:round/>
                    <a:headEnd/>
                    <a:tailEnd/>
                  </a:ln>
                </p:spPr>
                <p:txBody>
                  <a:bodyPr anchor="ctr">
                    <a:spAutoFit/>
                  </a:bodyPr>
                  <a:lstStyle/>
                  <a:p>
                    <a:pPr eaLnBrk="0" fontAlgn="base" hangingPunct="0">
                      <a:spcBef>
                        <a:spcPct val="0"/>
                      </a:spcBef>
                      <a:spcAft>
                        <a:spcPct val="0"/>
                      </a:spcAft>
                    </a:pPr>
                    <a:endParaRPr kumimoji="0" lang="ja-JP" altLang="en-US" sz="1600">
                      <a:solidFill>
                        <a:srgbClr val="40458C"/>
                      </a:solidFill>
                      <a:latin typeface="Calibri" pitchFamily="34" charset="0"/>
                      <a:ea typeface="HGPｺﾞｼｯｸM" pitchFamily="50" charset="-128"/>
                    </a:endParaRPr>
                  </a:p>
                </p:txBody>
              </p:sp>
            </p:grpSp>
            <p:sp>
              <p:nvSpPr>
                <p:cNvPr id="26" name="円弧 25"/>
                <p:cNvSpPr/>
                <p:nvPr/>
              </p:nvSpPr>
              <p:spPr>
                <a:xfrm rot="20125412">
                  <a:off x="3978983" y="5328392"/>
                  <a:ext cx="505039" cy="468077"/>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kumimoji="0" lang="ja-JP" altLang="en-US" sz="1350">
                    <a:solidFill>
                      <a:srgbClr val="40458C"/>
                    </a:solidFill>
                  </a:endParaRPr>
                </a:p>
              </p:txBody>
            </p:sp>
            <p:sp>
              <p:nvSpPr>
                <p:cNvPr id="27" name="円弧 26"/>
                <p:cNvSpPr/>
                <p:nvPr/>
              </p:nvSpPr>
              <p:spPr>
                <a:xfrm rot="17939225">
                  <a:off x="3724974" y="5338645"/>
                  <a:ext cx="505039" cy="468077"/>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kumimoji="0" lang="ja-JP" altLang="en-US" sz="1350">
                    <a:solidFill>
                      <a:srgbClr val="40458C"/>
                    </a:solidFill>
                  </a:endParaRPr>
                </a:p>
              </p:txBody>
            </p:sp>
            <p:sp>
              <p:nvSpPr>
                <p:cNvPr id="28" name="テキスト ボックス 27"/>
                <p:cNvSpPr txBox="1"/>
                <p:nvPr/>
              </p:nvSpPr>
              <p:spPr>
                <a:xfrm>
                  <a:off x="2016942" y="1708381"/>
                  <a:ext cx="637760" cy="608789"/>
                </a:xfrm>
                <a:prstGeom prst="rect">
                  <a:avLst/>
                </a:prstGeom>
                <a:noFill/>
              </p:spPr>
              <p:txBody>
                <a:bodyPr wrap="none" rtlCol="0">
                  <a:spAutoFit/>
                </a:bodyPr>
                <a:lstStyle/>
                <a:p>
                  <a:pPr algn="ctr" eaLnBrk="0" fontAlgn="base" hangingPunct="0">
                    <a:spcBef>
                      <a:spcPct val="0"/>
                    </a:spcBef>
                    <a:spcAft>
                      <a:spcPct val="0"/>
                    </a:spcAft>
                  </a:pPr>
                  <a:r>
                    <a:rPr kumimoji="0" lang="ja-JP" altLang="en-US" sz="1600" dirty="0">
                      <a:solidFill>
                        <a:srgbClr val="40458C"/>
                      </a:solidFill>
                      <a:latin typeface="Calibri" pitchFamily="34" charset="0"/>
                      <a:ea typeface="HGPｺﾞｼｯｸM" pitchFamily="50" charset="-128"/>
                    </a:rPr>
                    <a:t>左</a:t>
                  </a:r>
                </a:p>
              </p:txBody>
            </p:sp>
            <p:sp>
              <p:nvSpPr>
                <p:cNvPr id="29" name="テキスト ボックス 28"/>
                <p:cNvSpPr txBox="1"/>
                <p:nvPr/>
              </p:nvSpPr>
              <p:spPr>
                <a:xfrm>
                  <a:off x="5542213" y="1937242"/>
                  <a:ext cx="637760" cy="608789"/>
                </a:xfrm>
                <a:prstGeom prst="rect">
                  <a:avLst/>
                </a:prstGeom>
                <a:noFill/>
              </p:spPr>
              <p:txBody>
                <a:bodyPr wrap="none" rtlCol="0">
                  <a:spAutoFit/>
                </a:bodyPr>
                <a:lstStyle/>
                <a:p>
                  <a:pPr algn="ctr" eaLnBrk="0" fontAlgn="base" hangingPunct="0">
                    <a:spcBef>
                      <a:spcPct val="0"/>
                    </a:spcBef>
                    <a:spcAft>
                      <a:spcPct val="0"/>
                    </a:spcAft>
                  </a:pPr>
                  <a:r>
                    <a:rPr kumimoji="0" lang="ja-JP" altLang="en-US" sz="1600" dirty="0">
                      <a:solidFill>
                        <a:srgbClr val="40458C"/>
                      </a:solidFill>
                      <a:latin typeface="Calibri" pitchFamily="34" charset="0"/>
                      <a:ea typeface="HGPｺﾞｼｯｸM" pitchFamily="50" charset="-128"/>
                    </a:rPr>
                    <a:t>右</a:t>
                  </a:r>
                </a:p>
              </p:txBody>
            </p:sp>
          </p:grpSp>
        </p:grpSp>
        <p:cxnSp>
          <p:nvCxnSpPr>
            <p:cNvPr id="7" name="直線矢印コネクタ 6"/>
            <p:cNvCxnSpPr/>
            <p:nvPr/>
          </p:nvCxnSpPr>
          <p:spPr>
            <a:xfrm flipH="1" flipV="1">
              <a:off x="7161856" y="5388800"/>
              <a:ext cx="810569" cy="316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flipV="1">
              <a:off x="6956682" y="5439000"/>
              <a:ext cx="790440" cy="2811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7085081" y="2524834"/>
              <a:ext cx="1797874" cy="469497"/>
            </a:xfrm>
            <a:prstGeom prst="rect">
              <a:avLst/>
            </a:prstGeom>
            <a:noFill/>
          </p:spPr>
          <p:txBody>
            <a:bodyPr wrap="square" rtlCol="0">
              <a:spAutoFit/>
            </a:bodyPr>
            <a:lstStyle/>
            <a:p>
              <a:pPr algn="ctr" eaLnBrk="0" fontAlgn="base" hangingPunct="0">
                <a:spcBef>
                  <a:spcPct val="0"/>
                </a:spcBef>
                <a:spcAft>
                  <a:spcPct val="0"/>
                </a:spcAft>
              </a:pPr>
              <a:r>
                <a:rPr kumimoji="0" lang="ja-JP" altLang="en-US" sz="2100" dirty="0">
                  <a:solidFill>
                    <a:srgbClr val="FF0000"/>
                  </a:solidFill>
                  <a:latin typeface="Calibri" pitchFamily="34" charset="0"/>
                  <a:ea typeface="HGPｺﾞｼｯｸM" pitchFamily="50" charset="-128"/>
                </a:rPr>
                <a:t>目的音源</a:t>
              </a:r>
            </a:p>
          </p:txBody>
        </p:sp>
        <p:cxnSp>
          <p:nvCxnSpPr>
            <p:cNvPr id="10" name="直線矢印コネクタ 9"/>
            <p:cNvCxnSpPr/>
            <p:nvPr/>
          </p:nvCxnSpPr>
          <p:spPr>
            <a:xfrm flipH="1">
              <a:off x="7260714" y="2924944"/>
              <a:ext cx="508391" cy="14478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5360986" y="2492896"/>
              <a:ext cx="3446786" cy="36724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0" lang="ja-JP" altLang="en-US" sz="1350">
                <a:solidFill>
                  <a:srgbClr val="FFFFFF"/>
                </a:solidFill>
              </a:endParaRPr>
            </a:p>
          </p:txBody>
        </p:sp>
      </p:grpSp>
      <mc:AlternateContent xmlns:mc="http://schemas.openxmlformats.org/markup-compatibility/2006" xmlns:a14="http://schemas.microsoft.com/office/drawing/2010/main">
        <mc:Choice Requires="a14">
          <p:sp>
            <p:nvSpPr>
              <p:cNvPr id="3" name="テキスト ボックス 2"/>
              <p:cNvSpPr txBox="1"/>
              <p:nvPr/>
            </p:nvSpPr>
            <p:spPr>
              <a:xfrm>
                <a:off x="4864685" y="5165022"/>
                <a:ext cx="1367948" cy="338554"/>
              </a:xfrm>
              <a:prstGeom prst="rect">
                <a:avLst/>
              </a:prstGeom>
              <a:noFill/>
            </p:spPr>
            <p:txBody>
              <a:bodyPr wrap="square" rtlCol="0">
                <a:spAutoFit/>
              </a:bodyPr>
              <a:lstStyle/>
              <a:p>
                <a:pPr algn="ctr" eaLnBrk="0" fontAlgn="base" hangingPunct="0">
                  <a:spcBef>
                    <a:spcPct val="0"/>
                  </a:spcBef>
                  <a:spcAft>
                    <a:spcPct val="0"/>
                  </a:spcAft>
                </a:pPr>
                <a14:m>
                  <m:oMath xmlns:m="http://schemas.openxmlformats.org/officeDocument/2006/math">
                    <m:r>
                      <a:rPr kumimoji="0" lang="ja-JP" altLang="en-US" sz="1600" i="1">
                        <a:solidFill>
                          <a:srgbClr val="40458C"/>
                        </a:solidFill>
                        <a:latin typeface="Cambria Math" panose="02040503050406030204" pitchFamily="18" charset="0"/>
                      </a:rPr>
                      <m:t>𝜃</m:t>
                    </m:r>
                  </m:oMath>
                </a14:m>
                <a:r>
                  <a:rPr kumimoji="0" lang="en-US" altLang="ja-JP" sz="1600" dirty="0">
                    <a:solidFill>
                      <a:srgbClr val="40458C"/>
                    </a:solidFill>
                    <a:latin typeface="Calibri" pitchFamily="34" charset="0"/>
                    <a:ea typeface="HGPｺﾞｼｯｸM" pitchFamily="50" charset="-128"/>
                  </a:rPr>
                  <a:t>=</a:t>
                </a:r>
                <a:r>
                  <a:rPr kumimoji="0" lang="ja-JP" altLang="en-US" sz="1600" dirty="0">
                    <a:solidFill>
                      <a:srgbClr val="40458C"/>
                    </a:solidFill>
                    <a:latin typeface="Calibri" pitchFamily="34" charset="0"/>
                    <a:ea typeface="HGPｺﾞｼｯｸM" pitchFamily="50" charset="-128"/>
                  </a:rPr>
                  <a:t> </a:t>
                </a:r>
                <a:r>
                  <a:rPr kumimoji="0" lang="ja-JP" altLang="en-US" sz="1600" dirty="0">
                    <a:solidFill>
                      <a:srgbClr val="40458C"/>
                    </a:solidFill>
                    <a:latin typeface="Calibri" pitchFamily="34" charset="0"/>
                    <a:ea typeface="HGPｺﾞｼｯｸM" pitchFamily="50" charset="-128"/>
                  </a:rPr>
                  <a:t> </a:t>
                </a:r>
                <a:r>
                  <a:rPr kumimoji="0" lang="en-US" altLang="ja-JP" sz="1600" dirty="0">
                    <a:solidFill>
                      <a:srgbClr val="40458C"/>
                    </a:solidFill>
                    <a:latin typeface="Calibri" pitchFamily="34" charset="0"/>
                    <a:ea typeface="HGPｺﾞｼｯｸM" pitchFamily="50" charset="-128"/>
                  </a:rPr>
                  <a:t>15°,45°</a:t>
                </a: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4864685" y="5165022"/>
                <a:ext cx="1367948" cy="338554"/>
              </a:xfrm>
              <a:prstGeom prst="rect">
                <a:avLst/>
              </a:prstGeom>
              <a:blipFill rotWithShape="1">
                <a:blip r:embed="rId15"/>
                <a:stretch>
                  <a:fillRect t="-8929" r="-2679" b="-23214"/>
                </a:stretch>
              </a:blipFill>
            </p:spPr>
            <p:txBody>
              <a:bodyPr/>
              <a:lstStyle/>
              <a:p>
                <a:r>
                  <a:rPr lang="ja-JP" altLang="en-US">
                    <a:noFill/>
                  </a:rPr>
                  <a:t> </a:t>
                </a:r>
              </a:p>
            </p:txBody>
          </p:sp>
        </mc:Fallback>
      </mc:AlternateContent>
      <p:sp>
        <p:nvSpPr>
          <p:cNvPr id="31" name="スライド番号プレースホルダー 30"/>
          <p:cNvSpPr>
            <a:spLocks noGrp="1"/>
          </p:cNvSpPr>
          <p:nvPr>
            <p:ph type="sldNum" sz="quarter" idx="4294967295"/>
          </p:nvPr>
        </p:nvSpPr>
        <p:spPr>
          <a:xfrm>
            <a:off x="8686800" y="6356351"/>
            <a:ext cx="457200" cy="365125"/>
          </a:xfrm>
          <a:prstGeom prst="rect">
            <a:avLst/>
          </a:prstGeom>
        </p:spPr>
        <p:txBody>
          <a:bodyPr/>
          <a:lstStyle/>
          <a:p>
            <a:pPr algn="ctr" eaLnBrk="0" fontAlgn="base" hangingPunct="0">
              <a:spcBef>
                <a:spcPct val="0"/>
              </a:spcBef>
              <a:spcAft>
                <a:spcPct val="0"/>
              </a:spcAft>
            </a:pPr>
            <a:fld id="{A325F0F7-0B1D-423D-9378-2BD92AC57EE9}" type="slidenum">
              <a:rPr lang="ja-JP" altLang="en-US" sz="1600">
                <a:solidFill>
                  <a:srgbClr val="40458C"/>
                </a:solidFill>
                <a:latin typeface="Calibri" pitchFamily="34" charset="0"/>
                <a:ea typeface="HGPｺﾞｼｯｸM" pitchFamily="50" charset="-128"/>
              </a:rPr>
              <a:pPr algn="ctr" eaLnBrk="0" fontAlgn="base" hangingPunct="0">
                <a:spcBef>
                  <a:spcPct val="0"/>
                </a:spcBef>
                <a:spcAft>
                  <a:spcPct val="0"/>
                </a:spcAft>
              </a:pPr>
              <a:t>1</a:t>
            </a:fld>
            <a:endParaRPr lang="ja-JP" altLang="en-US" sz="1600">
              <a:solidFill>
                <a:srgbClr val="40458C"/>
              </a:solidFill>
              <a:latin typeface="Calibri" pitchFamily="34" charset="0"/>
              <a:ea typeface="HGPｺﾞｼｯｸM" pitchFamily="50" charset="-128"/>
            </a:endParaRPr>
          </a:p>
        </p:txBody>
      </p:sp>
      <p:pic>
        <p:nvPicPr>
          <p:cNvPr id="34" name="mix.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2636550" y="838197"/>
            <a:ext cx="609600" cy="609600"/>
          </a:xfrm>
          <a:prstGeom prst="rect">
            <a:avLst/>
          </a:prstGeom>
        </p:spPr>
      </p:pic>
      <p:pic>
        <p:nvPicPr>
          <p:cNvPr id="41" name="sep1Lef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2679054" y="2906486"/>
            <a:ext cx="609600" cy="609600"/>
          </a:xfrm>
          <a:prstGeom prst="rect">
            <a:avLst/>
          </a:prstGeom>
        </p:spPr>
      </p:pic>
      <p:pic>
        <p:nvPicPr>
          <p:cNvPr id="44" name="sep2Center.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4231056" y="1724533"/>
            <a:ext cx="609600" cy="609600"/>
          </a:xfrm>
          <a:prstGeom prst="rect">
            <a:avLst/>
          </a:prstGeom>
        </p:spPr>
      </p:pic>
      <p:pic>
        <p:nvPicPr>
          <p:cNvPr id="45" name="sep3Righ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5939575" y="2905822"/>
            <a:ext cx="609600" cy="609600"/>
          </a:xfrm>
          <a:prstGeom prst="rect">
            <a:avLst/>
          </a:prstGeom>
        </p:spPr>
      </p:pic>
      <p:sp>
        <p:nvSpPr>
          <p:cNvPr id="46" name="テキスト ボックス 45"/>
          <p:cNvSpPr txBox="1"/>
          <p:nvPr/>
        </p:nvSpPr>
        <p:spPr>
          <a:xfrm>
            <a:off x="331254" y="912164"/>
            <a:ext cx="2185214" cy="461665"/>
          </a:xfrm>
          <a:prstGeom prst="rect">
            <a:avLst/>
          </a:prstGeom>
          <a:noFill/>
        </p:spPr>
        <p:txBody>
          <a:bodyPr wrap="none" rtlCol="0">
            <a:spAutoFit/>
          </a:bodyPr>
          <a:lstStyle/>
          <a:p>
            <a:pPr algn="ctr" eaLnBrk="0" fontAlgn="base" hangingPunct="0">
              <a:spcBef>
                <a:spcPct val="0"/>
              </a:spcBef>
              <a:spcAft>
                <a:spcPct val="0"/>
              </a:spcAft>
            </a:pPr>
            <a:r>
              <a:rPr lang="ja-JP" altLang="en-US" sz="2400" dirty="0">
                <a:solidFill>
                  <a:srgbClr val="40458C"/>
                </a:solidFill>
                <a:latin typeface="Calibri" pitchFamily="34" charset="0"/>
                <a:ea typeface="HGPｺﾞｼｯｸM" pitchFamily="50" charset="-128"/>
              </a:rPr>
              <a:t>・原音（混合音）</a:t>
            </a:r>
            <a:endParaRPr lang="ja-JP" altLang="en-US" sz="2400" dirty="0">
              <a:solidFill>
                <a:srgbClr val="40458C"/>
              </a:solidFill>
              <a:latin typeface="Calibri" pitchFamily="34" charset="0"/>
              <a:ea typeface="HGPｺﾞｼｯｸM" pitchFamily="50" charset="-128"/>
            </a:endParaRPr>
          </a:p>
        </p:txBody>
      </p:sp>
      <p:sp>
        <p:nvSpPr>
          <p:cNvPr id="47" name="テキスト ボックス 46"/>
          <p:cNvSpPr txBox="1"/>
          <p:nvPr/>
        </p:nvSpPr>
        <p:spPr>
          <a:xfrm>
            <a:off x="368272" y="5949387"/>
            <a:ext cx="3557384" cy="461665"/>
          </a:xfrm>
          <a:prstGeom prst="rect">
            <a:avLst/>
          </a:prstGeom>
          <a:noFill/>
        </p:spPr>
        <p:txBody>
          <a:bodyPr wrap="none" rtlCol="0">
            <a:spAutoFit/>
          </a:bodyPr>
          <a:lstStyle/>
          <a:p>
            <a:pPr algn="ctr" eaLnBrk="0" fontAlgn="base" hangingPunct="0">
              <a:spcBef>
                <a:spcPct val="0"/>
              </a:spcBef>
              <a:spcAft>
                <a:spcPct val="0"/>
              </a:spcAft>
            </a:pPr>
            <a:r>
              <a:rPr lang="ja-JP" altLang="en-US" sz="2400" dirty="0">
                <a:solidFill>
                  <a:srgbClr val="40458C"/>
                </a:solidFill>
                <a:latin typeface="Calibri" pitchFamily="34" charset="0"/>
                <a:ea typeface="HGPｺﾞｼｯｸM" pitchFamily="50" charset="-128"/>
              </a:rPr>
              <a:t>・</a:t>
            </a:r>
            <a:r>
              <a:rPr lang="en-US" altLang="ja-JP" sz="2400" dirty="0">
                <a:solidFill>
                  <a:srgbClr val="40458C"/>
                </a:solidFill>
                <a:latin typeface="Calibri" pitchFamily="34" charset="0"/>
                <a:ea typeface="HGPｺﾞｼｯｸM" pitchFamily="50" charset="-128"/>
              </a:rPr>
              <a:t>NMF</a:t>
            </a:r>
            <a:r>
              <a:rPr lang="ja-JP" altLang="en-US" sz="2400" dirty="0">
                <a:solidFill>
                  <a:srgbClr val="40458C"/>
                </a:solidFill>
                <a:latin typeface="Calibri" pitchFamily="34" charset="0"/>
                <a:ea typeface="HGPｺﾞｼｯｸM" pitchFamily="50" charset="-128"/>
              </a:rPr>
              <a:t>と</a:t>
            </a:r>
            <a:r>
              <a:rPr lang="ja-JP" altLang="en-US" sz="2400" dirty="0">
                <a:solidFill>
                  <a:srgbClr val="40458C"/>
                </a:solidFill>
                <a:latin typeface="Calibri" pitchFamily="34" charset="0"/>
                <a:ea typeface="HGPｺﾞｼｯｸM" pitchFamily="50" charset="-128"/>
              </a:rPr>
              <a:t>の連結後の分離音</a:t>
            </a:r>
            <a:endParaRPr lang="ja-JP" altLang="en-US" sz="2400" dirty="0">
              <a:solidFill>
                <a:srgbClr val="40458C"/>
              </a:solidFill>
              <a:latin typeface="Calibri" pitchFamily="34" charset="0"/>
              <a:ea typeface="HGPｺﾞｼｯｸM" pitchFamily="50" charset="-128"/>
            </a:endParaRPr>
          </a:p>
        </p:txBody>
      </p:sp>
      <p:pic>
        <p:nvPicPr>
          <p:cNvPr id="48" name="sep_pf.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6"/>
          <a:stretch>
            <a:fillRect/>
          </a:stretch>
        </p:blipFill>
        <p:spPr>
          <a:xfrm>
            <a:off x="4194867" y="5875419"/>
            <a:ext cx="609600" cy="609600"/>
          </a:xfrm>
          <a:prstGeom prst="rect">
            <a:avLst/>
          </a:prstGeom>
        </p:spPr>
      </p:pic>
      <p:pic>
        <p:nvPicPr>
          <p:cNvPr id="49" name="sep_ba.mp3">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6"/>
          <a:stretch>
            <a:fillRect/>
          </a:stretch>
        </p:blipFill>
        <p:spPr>
          <a:xfrm>
            <a:off x="5962491" y="5875419"/>
            <a:ext cx="609600" cy="609600"/>
          </a:xfrm>
          <a:prstGeom prst="rect">
            <a:avLst/>
          </a:prstGeom>
        </p:spPr>
      </p:pic>
      <p:sp>
        <p:nvSpPr>
          <p:cNvPr id="50" name="テキスト ボックス 49"/>
          <p:cNvSpPr txBox="1"/>
          <p:nvPr/>
        </p:nvSpPr>
        <p:spPr>
          <a:xfrm>
            <a:off x="325460" y="1679956"/>
            <a:ext cx="2332690" cy="461665"/>
          </a:xfrm>
          <a:prstGeom prst="rect">
            <a:avLst/>
          </a:prstGeom>
          <a:noFill/>
        </p:spPr>
        <p:txBody>
          <a:bodyPr wrap="none" rtlCol="0">
            <a:spAutoFit/>
          </a:bodyPr>
          <a:lstStyle/>
          <a:p>
            <a:pPr algn="ctr" eaLnBrk="0" fontAlgn="base" hangingPunct="0">
              <a:spcBef>
                <a:spcPct val="0"/>
              </a:spcBef>
              <a:spcAft>
                <a:spcPct val="0"/>
              </a:spcAft>
            </a:pPr>
            <a:r>
              <a:rPr lang="ja-JP" altLang="en-US" sz="2400" dirty="0">
                <a:solidFill>
                  <a:srgbClr val="40458C"/>
                </a:solidFill>
                <a:latin typeface="Calibri" pitchFamily="34" charset="0"/>
                <a:ea typeface="HGPｺﾞｼｯｸM" pitchFamily="50" charset="-128"/>
              </a:rPr>
              <a:t>・クラスタリング音</a:t>
            </a:r>
            <a:endParaRPr lang="ja-JP" altLang="en-US" sz="2400" dirty="0">
              <a:solidFill>
                <a:srgbClr val="40458C"/>
              </a:solidFill>
              <a:latin typeface="Calibri" pitchFamily="34" charset="0"/>
              <a:ea typeface="HGPｺﾞｼｯｸM" pitchFamily="50" charset="-128"/>
            </a:endParaRPr>
          </a:p>
        </p:txBody>
      </p:sp>
    </p:spTree>
    <p:extLst>
      <p:ext uri="{BB962C8B-B14F-4D97-AF65-F5344CB8AC3E}">
        <p14:creationId xmlns:p14="http://schemas.microsoft.com/office/powerpoint/2010/main" val="32230162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87" fill="hold"/>
                                        <p:tgtEl>
                                          <p:spTgt spid="34"/>
                                        </p:tgtEl>
                                      </p:cBhvr>
                                    </p:cmd>
                                  </p:childTnLst>
                                </p:cTn>
                              </p:par>
                            </p:childTnLst>
                          </p:cTn>
                        </p:par>
                      </p:childTnLst>
                    </p:cTn>
                  </p:par>
                </p:childTnLst>
              </p:cTn>
              <p:nextCondLst>
                <p:cond evt="onClick" delay="0">
                  <p:tgtEl>
                    <p:spTgt spid="34"/>
                  </p:tgtEl>
                </p:cond>
              </p:nextCondLst>
            </p:seq>
            <p:audio>
              <p:cMediaNode vol="80000">
                <p:cTn id="7" fill="hold" display="0">
                  <p:stCondLst>
                    <p:cond delay="indefinite"/>
                  </p:stCondLst>
                  <p:endCondLst>
                    <p:cond evt="onStopAudio" delay="0">
                      <p:tgtEl>
                        <p:sldTgt/>
                      </p:tgtEl>
                    </p:cond>
                  </p:endCondLst>
                </p:cTn>
                <p:tgtEl>
                  <p:spTgt spid="34"/>
                </p:tgtEl>
              </p:cMediaNode>
            </p:audio>
            <p:seq concurrent="1" nextAc="seek">
              <p:cTn id="8" restart="whenNotActive" fill="hold" evtFilter="cancelBubble" nodeType="interactiveSeq">
                <p:stCondLst>
                  <p:cond evt="onClick" delay="0">
                    <p:tgtEl>
                      <p:spTgt spid="4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817" fill="hold"/>
                                        <p:tgtEl>
                                          <p:spTgt spid="41"/>
                                        </p:tgtEl>
                                      </p:cBhvr>
                                    </p:cmd>
                                  </p:childTnLst>
                                </p:cTn>
                              </p:par>
                            </p:childTnLst>
                          </p:cTn>
                        </p:par>
                      </p:childTnLst>
                    </p:cTn>
                  </p:par>
                </p:childTnLst>
              </p:cTn>
              <p:nextCondLst>
                <p:cond evt="onClick" delay="0">
                  <p:tgtEl>
                    <p:spTgt spid="41"/>
                  </p:tgtEl>
                </p:cond>
              </p:nextCondLst>
            </p:seq>
            <p:audio>
              <p:cMediaNode vol="80000">
                <p:cTn id="13" fill="hold" display="0">
                  <p:stCondLst>
                    <p:cond delay="indefinite"/>
                  </p:stCondLst>
                  <p:endCondLst>
                    <p:cond evt="onStopAudio" delay="0">
                      <p:tgtEl>
                        <p:sldTgt/>
                      </p:tgtEl>
                    </p:cond>
                  </p:endCondLst>
                </p:cTn>
                <p:tgtEl>
                  <p:spTgt spid="41"/>
                </p:tgtEl>
              </p:cMediaNode>
            </p:audio>
            <p:seq concurrent="1" nextAc="seek">
              <p:cTn id="14" restart="whenNotActive" fill="hold" evtFilter="cancelBubble" nodeType="interactiveSeq">
                <p:stCondLst>
                  <p:cond evt="onClick" delay="0">
                    <p:tgtEl>
                      <p:spTgt spid="4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7817" fill="hold"/>
                                        <p:tgtEl>
                                          <p:spTgt spid="44"/>
                                        </p:tgtEl>
                                      </p:cBhvr>
                                    </p:cmd>
                                  </p:childTnLst>
                                </p:cTn>
                              </p:par>
                            </p:childTnLst>
                          </p:cTn>
                        </p:par>
                      </p:childTnLst>
                    </p:cTn>
                  </p:par>
                </p:childTnLst>
              </p:cTn>
              <p:nextCondLst>
                <p:cond evt="onClick" delay="0">
                  <p:tgtEl>
                    <p:spTgt spid="44"/>
                  </p:tgtEl>
                </p:cond>
              </p:nextCondLst>
            </p:seq>
            <p:audio>
              <p:cMediaNode vol="80000">
                <p:cTn id="19" fill="hold" display="0">
                  <p:stCondLst>
                    <p:cond delay="indefinite"/>
                  </p:stCondLst>
                  <p:endCondLst>
                    <p:cond evt="onStopAudio" delay="0">
                      <p:tgtEl>
                        <p:sldTgt/>
                      </p:tgtEl>
                    </p:cond>
                  </p:endCondLst>
                </p:cTn>
                <p:tgtEl>
                  <p:spTgt spid="44"/>
                </p:tgtEl>
              </p:cMediaNode>
            </p:audio>
            <p:seq concurrent="1" nextAc="seek">
              <p:cTn id="20" restart="whenNotActive" fill="hold" evtFilter="cancelBubble" nodeType="interactiveSeq">
                <p:stCondLst>
                  <p:cond evt="onClick" delay="0">
                    <p:tgtEl>
                      <p:spTgt spid="4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817" fill="hold"/>
                                        <p:tgtEl>
                                          <p:spTgt spid="45"/>
                                        </p:tgtEl>
                                      </p:cBhvr>
                                    </p:cmd>
                                  </p:childTnLst>
                                </p:cTn>
                              </p:par>
                            </p:childTnLst>
                          </p:cTn>
                        </p:par>
                      </p:childTnLst>
                    </p:cTn>
                  </p:par>
                </p:childTnLst>
              </p:cTn>
              <p:nextCondLst>
                <p:cond evt="onClick" delay="0">
                  <p:tgtEl>
                    <p:spTgt spid="45"/>
                  </p:tgtEl>
                </p:cond>
              </p:nextCondLst>
            </p:seq>
            <p:audio>
              <p:cMediaNode vol="80000">
                <p:cTn id="25" fill="hold" display="0">
                  <p:stCondLst>
                    <p:cond delay="indefinite"/>
                  </p:stCondLst>
                  <p:endCondLst>
                    <p:cond evt="onStopAudio" delay="0">
                      <p:tgtEl>
                        <p:sldTgt/>
                      </p:tgtEl>
                    </p:cond>
                  </p:endCondLst>
                </p:cTn>
                <p:tgtEl>
                  <p:spTgt spid="45"/>
                </p:tgtEl>
              </p:cMediaNode>
            </p:audio>
            <p:seq concurrent="1" nextAc="seek">
              <p:cTn id="26" restart="whenNotActive" fill="hold" evtFilter="cancelBubble" nodeType="interactiveSeq">
                <p:stCondLst>
                  <p:cond evt="onClick" delay="0">
                    <p:tgtEl>
                      <p:spTgt spid="4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7817" fill="hold"/>
                                        <p:tgtEl>
                                          <p:spTgt spid="48"/>
                                        </p:tgtEl>
                                      </p:cBhvr>
                                    </p:cmd>
                                  </p:childTnLst>
                                </p:cTn>
                              </p:par>
                            </p:childTnLst>
                          </p:cTn>
                        </p:par>
                      </p:childTnLst>
                    </p:cTn>
                  </p:par>
                </p:childTnLst>
              </p:cTn>
              <p:nextCondLst>
                <p:cond evt="onClick" delay="0">
                  <p:tgtEl>
                    <p:spTgt spid="48"/>
                  </p:tgtEl>
                </p:cond>
              </p:nextCondLst>
            </p:seq>
            <p:audio>
              <p:cMediaNode vol="80000">
                <p:cTn id="31" fill="hold" display="0">
                  <p:stCondLst>
                    <p:cond delay="indefinite"/>
                  </p:stCondLst>
                  <p:endCondLst>
                    <p:cond evt="onStopAudio" delay="0">
                      <p:tgtEl>
                        <p:sldTgt/>
                      </p:tgtEl>
                    </p:cond>
                  </p:endCondLst>
                </p:cTn>
                <p:tgtEl>
                  <p:spTgt spid="48"/>
                </p:tgtEl>
              </p:cMediaNode>
            </p:audio>
            <p:seq concurrent="1" nextAc="seek">
              <p:cTn id="32" restart="whenNotActive" fill="hold" evtFilter="cancelBubble" nodeType="interactiveSeq">
                <p:stCondLst>
                  <p:cond evt="onClick" delay="0">
                    <p:tgtEl>
                      <p:spTgt spid="49"/>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7817" fill="hold"/>
                                        <p:tgtEl>
                                          <p:spTgt spid="49"/>
                                        </p:tgtEl>
                                      </p:cBhvr>
                                    </p:cmd>
                                  </p:childTnLst>
                                </p:cTn>
                              </p:par>
                            </p:childTnLst>
                          </p:cTn>
                        </p:par>
                      </p:childTnLst>
                    </p:cTn>
                  </p:par>
                </p:childTnLst>
              </p:cTn>
              <p:nextCondLst>
                <p:cond evt="onClick" delay="0">
                  <p:tgtEl>
                    <p:spTgt spid="49"/>
                  </p:tgtEl>
                </p:cond>
              </p:nextCondLst>
            </p:seq>
            <p:audio>
              <p:cMediaNode vol="100000">
                <p:cTn id="37" fill="hold" display="0">
                  <p:stCondLst>
                    <p:cond delay="indefinite"/>
                  </p:stCondLst>
                  <p:endCondLst>
                    <p:cond evt="onStopAudio" delay="0">
                      <p:tgtEl>
                        <p:sldTgt/>
                      </p:tgtEl>
                    </p:cond>
                  </p:endCondLst>
                </p:cTn>
                <p:tgtEl>
                  <p:spTgt spid="49"/>
                </p:tgtEl>
              </p:cMediaNode>
            </p:audio>
          </p:childTnLst>
        </p:cTn>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MS UI Gothic"/>
        <a:cs typeface=""/>
      </a:majorFont>
      <a:minorFont>
        <a:latin typeface="Tahoma"/>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3333FF"/>
          </a:solidFill>
          <a:prstDash val="solid"/>
          <a:round/>
          <a:headEnd type="none" w="med" len="med"/>
          <a:tailEnd type="arrow" w="med" len="med"/>
        </a:ln>
        <a:effectLst/>
      </a:spPr>
      <a:bodyPr vert="horz" wrap="non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ea typeface="MS UI Gothic"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ja-JP" altLang="en-US" sz="1600" b="0" i="0" u="none" strike="noStrike" cap="none" normalizeH="0" baseline="0" smtClean="0">
            <a:ln>
              <a:noFill/>
            </a:ln>
            <a:solidFill>
              <a:schemeClr val="tx1"/>
            </a:solidFill>
            <a:effectLst/>
            <a:latin typeface="Arial" charset="0"/>
            <a:ea typeface="MS UI Gothic" pitchFamily="50" charset="-128"/>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Words>
  <Application>Microsoft Office PowerPoint</Application>
  <PresentationFormat>画面に合わせる (4:3)</PresentationFormat>
  <Paragraphs>23</Paragraphs>
  <Slides>1</Slides>
  <Notes>1</Notes>
  <HiddenSlides>0</HiddenSlides>
  <MMClips>6</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Blueprint</vt:lpstr>
      <vt:lpstr>サウンドデモ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サウンドデモ</dc:title>
  <dc:creator>sawatari</dc:creator>
  <cp:lastModifiedBy>sawatari</cp:lastModifiedBy>
  <cp:revision>1</cp:revision>
  <dcterms:created xsi:type="dcterms:W3CDTF">2020-04-06T16:42:12Z</dcterms:created>
  <dcterms:modified xsi:type="dcterms:W3CDTF">2020-04-06T16:43:01Z</dcterms:modified>
</cp:coreProperties>
</file>