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av" ContentType="audio/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5"/>
  </p:notesMasterIdLst>
  <p:sldIdLst>
    <p:sldId id="257" r:id="rId3"/>
    <p:sldId id="258" r:id="rId4"/>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8" d="100"/>
          <a:sy n="88" d="100"/>
        </p:scale>
        <p:origin x="-972"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viewProps" Target="view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156D6CF-73D9-4DFF-BF66-A0ACFC96FF82}" type="datetimeFigureOut">
              <a:rPr kumimoji="1" lang="ja-JP" altLang="en-US" smtClean="0"/>
              <a:t>2020/4/7</a:t>
            </a:fld>
            <a:endParaRPr kumimoji="1" lang="ja-JP" altLang="en-US"/>
          </a:p>
        </p:txBody>
      </p:sp>
      <p:sp>
        <p:nvSpPr>
          <p:cNvPr id="4" name="スライド イメージ プレースホルダー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6B58CE0-0535-40CE-9966-4FE61DC20F5D}" type="slidenum">
              <a:rPr kumimoji="1" lang="ja-JP" altLang="en-US" smtClean="0"/>
              <a:t>‹#›</a:t>
            </a:fld>
            <a:endParaRPr kumimoji="1" lang="ja-JP" altLang="en-US"/>
          </a:p>
        </p:txBody>
      </p:sp>
    </p:spTree>
    <p:extLst>
      <p:ext uri="{BB962C8B-B14F-4D97-AF65-F5344CB8AC3E}">
        <p14:creationId xmlns:p14="http://schemas.microsoft.com/office/powerpoint/2010/main" val="2958491097"/>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こちらは混合に用いたインパルス応答の詳細です．</a:t>
            </a:r>
            <a:endParaRPr kumimoji="1" lang="en-US" altLang="ja-JP" dirty="0" smtClean="0"/>
          </a:p>
          <a:p>
            <a:r>
              <a:rPr kumimoji="1" lang="ja-JP" altLang="en-US" dirty="0" smtClean="0"/>
              <a:t>マイクアレーが</a:t>
            </a:r>
            <a:r>
              <a:rPr kumimoji="1" lang="en-US" altLang="ja-JP" dirty="0" smtClean="0"/>
              <a:t>5.66cm</a:t>
            </a:r>
            <a:r>
              <a:rPr kumimoji="1" lang="ja-JP" altLang="en-US" dirty="0" smtClean="0"/>
              <a:t>の間隔で，正面から左右</a:t>
            </a:r>
            <a:r>
              <a:rPr kumimoji="1" lang="en-US" altLang="ja-JP" dirty="0" smtClean="0"/>
              <a:t>50</a:t>
            </a:r>
            <a:r>
              <a:rPr kumimoji="1" lang="ja-JP" altLang="en-US" dirty="0" smtClean="0"/>
              <a:t>度の位置に音源があるものとしています．</a:t>
            </a:r>
            <a:endParaRPr kumimoji="1" lang="en-US" altLang="ja-JP" dirty="0" smtClean="0"/>
          </a:p>
          <a:p>
            <a:r>
              <a:rPr kumimoji="1" lang="ja-JP" altLang="en-US" dirty="0" smtClean="0"/>
              <a:t>残響時間は</a:t>
            </a:r>
            <a:r>
              <a:rPr kumimoji="1" lang="en-US" altLang="ja-JP" dirty="0" smtClean="0"/>
              <a:t>300ms</a:t>
            </a:r>
            <a:r>
              <a:rPr kumimoji="1" lang="ja-JP" altLang="en-US" dirty="0" smtClean="0"/>
              <a:t>程度です．</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D2735374-6BF2-4E2C-AA93-1EA157CC9370}" type="slidenum">
              <a:rPr lang="ja-JP" altLang="en-US" smtClean="0">
                <a:solidFill>
                  <a:prstClr val="black"/>
                </a:solidFill>
              </a:rPr>
              <a:pPr/>
              <a:t>1</a:t>
            </a:fld>
            <a:endParaRPr lang="ja-JP" altLang="en-US" dirty="0">
              <a:solidFill>
                <a:prstClr val="black"/>
              </a:solidFill>
            </a:endParaRPr>
          </a:p>
        </p:txBody>
      </p:sp>
    </p:spTree>
    <p:extLst>
      <p:ext uri="{BB962C8B-B14F-4D97-AF65-F5344CB8AC3E}">
        <p14:creationId xmlns:p14="http://schemas.microsoft.com/office/powerpoint/2010/main" val="23127353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3074" name="Rectangle 2"/>
          <p:cNvSpPr>
            <a:spLocks noChangeArrowheads="1"/>
          </p:cNvSpPr>
          <p:nvPr userDrawn="1"/>
        </p:nvSpPr>
        <p:spPr bwMode="auto">
          <a:xfrm>
            <a:off x="250825" y="3645595"/>
            <a:ext cx="8642350" cy="71437"/>
          </a:xfrm>
          <a:prstGeom prst="rect">
            <a:avLst/>
          </a:prstGeom>
          <a:solidFill>
            <a:srgbClr val="6666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ja-JP" altLang="en-US" dirty="0">
              <a:solidFill>
                <a:srgbClr val="000000"/>
              </a:solidFill>
            </a:endParaRPr>
          </a:p>
        </p:txBody>
      </p:sp>
      <p:sp>
        <p:nvSpPr>
          <p:cNvPr id="3075" name="Rectangle 3"/>
          <p:cNvSpPr>
            <a:spLocks noChangeArrowheads="1"/>
          </p:cNvSpPr>
          <p:nvPr userDrawn="1"/>
        </p:nvSpPr>
        <p:spPr bwMode="auto">
          <a:xfrm>
            <a:off x="468313" y="3501132"/>
            <a:ext cx="1366837" cy="144463"/>
          </a:xfrm>
          <a:prstGeom prst="rect">
            <a:avLst/>
          </a:prstGeom>
          <a:solidFill>
            <a:srgbClr val="CC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ja-JP" altLang="en-US" dirty="0">
              <a:solidFill>
                <a:srgbClr val="000000"/>
              </a:solidFill>
            </a:endParaRPr>
          </a:p>
        </p:txBody>
      </p:sp>
      <p:sp>
        <p:nvSpPr>
          <p:cNvPr id="3077" name="Rectangle 5"/>
          <p:cNvSpPr>
            <a:spLocks noGrp="1" noChangeArrowheads="1"/>
          </p:cNvSpPr>
          <p:nvPr>
            <p:ph type="ctrTitle"/>
          </p:nvPr>
        </p:nvSpPr>
        <p:spPr>
          <a:xfrm>
            <a:off x="685800" y="2202557"/>
            <a:ext cx="7772400" cy="1470025"/>
          </a:xfrm>
        </p:spPr>
        <p:txBody>
          <a:bodyPr/>
          <a:lstStyle>
            <a:lvl1pPr>
              <a:defRPr/>
            </a:lvl1pPr>
          </a:lstStyle>
          <a:p>
            <a:pPr lvl="0"/>
            <a:r>
              <a:rPr lang="ja-JP" altLang="en-US" noProof="0" smtClean="0"/>
              <a:t>マスター タイトルの書式設定</a:t>
            </a:r>
          </a:p>
        </p:txBody>
      </p:sp>
      <p:sp>
        <p:nvSpPr>
          <p:cNvPr id="3078" name="Rectangle 6"/>
          <p:cNvSpPr>
            <a:spLocks noGrp="1" noChangeArrowheads="1"/>
          </p:cNvSpPr>
          <p:nvPr>
            <p:ph type="subTitle" idx="1"/>
          </p:nvPr>
        </p:nvSpPr>
        <p:spPr>
          <a:xfrm>
            <a:off x="4716016" y="3789040"/>
            <a:ext cx="3744416" cy="2232248"/>
          </a:xfrm>
        </p:spPr>
        <p:txBody>
          <a:bodyPr/>
          <a:lstStyle>
            <a:lvl1pPr marL="0" indent="0" algn="ctr">
              <a:buFontTx/>
              <a:buNone/>
              <a:defRPr/>
            </a:lvl1pPr>
          </a:lstStyle>
          <a:p>
            <a:pPr lvl="0"/>
            <a:r>
              <a:rPr lang="ja-JP" altLang="en-US" noProof="0" smtClean="0"/>
              <a:t>マスター サブタイトルの書式設定</a:t>
            </a:r>
          </a:p>
        </p:txBody>
      </p:sp>
      <p:sp>
        <p:nvSpPr>
          <p:cNvPr id="3079" name="Rectangle 7"/>
          <p:cNvSpPr>
            <a:spLocks noGrp="1" noChangeArrowheads="1"/>
          </p:cNvSpPr>
          <p:nvPr>
            <p:ph type="dt" sz="half" idx="2"/>
          </p:nvPr>
        </p:nvSpPr>
        <p:spPr/>
        <p:txBody>
          <a:bodyPr/>
          <a:lstStyle>
            <a:lvl1pPr>
              <a:defRPr/>
            </a:lvl1pPr>
          </a:lstStyle>
          <a:p>
            <a:endParaRPr lang="en-US" altLang="ja-JP" dirty="0">
              <a:solidFill>
                <a:srgbClr val="000000"/>
              </a:solidFill>
            </a:endParaRPr>
          </a:p>
        </p:txBody>
      </p:sp>
      <p:sp>
        <p:nvSpPr>
          <p:cNvPr id="3080" name="Rectangle 8"/>
          <p:cNvSpPr>
            <a:spLocks noGrp="1" noChangeArrowheads="1"/>
          </p:cNvSpPr>
          <p:nvPr>
            <p:ph type="ftr" sz="quarter" idx="3"/>
          </p:nvPr>
        </p:nvSpPr>
        <p:spPr/>
        <p:txBody>
          <a:bodyPr/>
          <a:lstStyle>
            <a:lvl1pPr>
              <a:defRPr/>
            </a:lvl1pPr>
          </a:lstStyle>
          <a:p>
            <a:endParaRPr lang="en-US" altLang="ja-JP" dirty="0">
              <a:solidFill>
                <a:srgbClr val="000000"/>
              </a:solidFill>
            </a:endParaRPr>
          </a:p>
        </p:txBody>
      </p:sp>
      <p:sp>
        <p:nvSpPr>
          <p:cNvPr id="24" name="Rectangle 18"/>
          <p:cNvSpPr>
            <a:spLocks noChangeArrowheads="1"/>
          </p:cNvSpPr>
          <p:nvPr userDrawn="1"/>
        </p:nvSpPr>
        <p:spPr bwMode="auto">
          <a:xfrm>
            <a:off x="8280400" y="6757179"/>
            <a:ext cx="863600" cy="71437"/>
          </a:xfrm>
          <a:prstGeom prst="rect">
            <a:avLst/>
          </a:prstGeom>
          <a:solidFill>
            <a:srgbClr val="CC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ja-JP" altLang="en-US" dirty="0">
              <a:solidFill>
                <a:srgbClr val="000000"/>
              </a:solidFill>
            </a:endParaRPr>
          </a:p>
        </p:txBody>
      </p:sp>
      <p:sp>
        <p:nvSpPr>
          <p:cNvPr id="25" name="Rectangle 6"/>
          <p:cNvSpPr>
            <a:spLocks noGrp="1" noChangeArrowheads="1"/>
          </p:cNvSpPr>
          <p:nvPr>
            <p:ph type="sldNum" sz="quarter" idx="4"/>
          </p:nvPr>
        </p:nvSpPr>
        <p:spPr bwMode="auto">
          <a:xfrm>
            <a:off x="6982172" y="6503984"/>
            <a:ext cx="2133600" cy="3540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7D8CF304-C314-48E5-BD53-5520A44BB32E}" type="slidenum">
              <a:rPr lang="en-US" altLang="ja-JP" smtClean="0">
                <a:solidFill>
                  <a:srgbClr val="000000"/>
                </a:solidFill>
              </a:rPr>
              <a:pPr/>
              <a:t>‹#›</a:t>
            </a:fld>
            <a:r>
              <a:rPr lang="en-US" altLang="ja-JP" dirty="0" smtClean="0">
                <a:solidFill>
                  <a:srgbClr val="000000"/>
                </a:solidFill>
              </a:rPr>
              <a:t>/52</a:t>
            </a:r>
            <a:endParaRPr lang="en-US" altLang="ja-JP" dirty="0">
              <a:solidFill>
                <a:srgbClr val="000000"/>
              </a:solidFill>
            </a:endParaRPr>
          </a:p>
        </p:txBody>
      </p:sp>
    </p:spTree>
    <p:extLst>
      <p:ext uri="{BB962C8B-B14F-4D97-AF65-F5344CB8AC3E}">
        <p14:creationId xmlns:p14="http://schemas.microsoft.com/office/powerpoint/2010/main" val="2050352758"/>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3"/>
          <p:cNvSpPr>
            <a:spLocks noGrp="1"/>
          </p:cNvSpPr>
          <p:nvPr>
            <p:ph type="dt" sz="half" idx="10"/>
          </p:nvPr>
        </p:nvSpPr>
        <p:spPr/>
        <p:txBody>
          <a:bodyPr/>
          <a:lstStyle>
            <a:lvl1pPr>
              <a:defRPr/>
            </a:lvl1pPr>
          </a:lstStyle>
          <a:p>
            <a:endParaRPr lang="en-US" altLang="ja-JP" dirty="0">
              <a:solidFill>
                <a:srgbClr val="000000"/>
              </a:solidFill>
            </a:endParaRPr>
          </a:p>
        </p:txBody>
      </p:sp>
      <p:sp>
        <p:nvSpPr>
          <p:cNvPr id="5" name="フッター プレースホルダー 4"/>
          <p:cNvSpPr>
            <a:spLocks noGrp="1"/>
          </p:cNvSpPr>
          <p:nvPr>
            <p:ph type="ftr" sz="quarter" idx="11"/>
          </p:nvPr>
        </p:nvSpPr>
        <p:spPr/>
        <p:txBody>
          <a:bodyPr/>
          <a:lstStyle>
            <a:lvl1pPr>
              <a:defRPr/>
            </a:lvl1pPr>
          </a:lstStyle>
          <a:p>
            <a:endParaRPr lang="en-US" altLang="ja-JP" dirty="0">
              <a:solidFill>
                <a:srgbClr val="000000"/>
              </a:solidFill>
            </a:endParaRPr>
          </a:p>
        </p:txBody>
      </p:sp>
      <p:sp>
        <p:nvSpPr>
          <p:cNvPr id="6" name="スライド番号プレースホルダー 5"/>
          <p:cNvSpPr>
            <a:spLocks noGrp="1"/>
          </p:cNvSpPr>
          <p:nvPr>
            <p:ph type="sldNum" sz="quarter" idx="12"/>
          </p:nvPr>
        </p:nvSpPr>
        <p:spPr/>
        <p:txBody>
          <a:bodyPr/>
          <a:lstStyle>
            <a:lvl1pPr>
              <a:defRPr/>
            </a:lvl1pPr>
          </a:lstStyle>
          <a:p>
            <a:fld id="{756035B5-F331-4ACA-933A-880985291E41}" type="slidenum">
              <a:rPr lang="en-US" altLang="ja-JP">
                <a:solidFill>
                  <a:srgbClr val="000000"/>
                </a:solidFill>
              </a:rPr>
              <a:pPr/>
              <a:t>‹#›</a:t>
            </a:fld>
            <a:endParaRPr lang="en-US" altLang="ja-JP" dirty="0">
              <a:solidFill>
                <a:srgbClr val="000000"/>
              </a:solidFill>
            </a:endParaRPr>
          </a:p>
        </p:txBody>
      </p:sp>
    </p:spTree>
    <p:extLst>
      <p:ext uri="{BB962C8B-B14F-4D97-AF65-F5344CB8AC3E}">
        <p14:creationId xmlns:p14="http://schemas.microsoft.com/office/powerpoint/2010/main" val="3957137156"/>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3"/>
          <p:cNvSpPr>
            <a:spLocks noGrp="1"/>
          </p:cNvSpPr>
          <p:nvPr>
            <p:ph type="dt" sz="half" idx="10"/>
          </p:nvPr>
        </p:nvSpPr>
        <p:spPr/>
        <p:txBody>
          <a:bodyPr/>
          <a:lstStyle>
            <a:lvl1pPr>
              <a:defRPr/>
            </a:lvl1pPr>
          </a:lstStyle>
          <a:p>
            <a:endParaRPr lang="en-US" altLang="ja-JP" dirty="0">
              <a:solidFill>
                <a:srgbClr val="000000"/>
              </a:solidFill>
            </a:endParaRPr>
          </a:p>
        </p:txBody>
      </p:sp>
      <p:sp>
        <p:nvSpPr>
          <p:cNvPr id="5" name="フッター プレースホルダー 4"/>
          <p:cNvSpPr>
            <a:spLocks noGrp="1"/>
          </p:cNvSpPr>
          <p:nvPr>
            <p:ph type="ftr" sz="quarter" idx="11"/>
          </p:nvPr>
        </p:nvSpPr>
        <p:spPr/>
        <p:txBody>
          <a:bodyPr/>
          <a:lstStyle>
            <a:lvl1pPr>
              <a:defRPr/>
            </a:lvl1pPr>
          </a:lstStyle>
          <a:p>
            <a:endParaRPr lang="en-US" altLang="ja-JP" dirty="0">
              <a:solidFill>
                <a:srgbClr val="000000"/>
              </a:solidFill>
            </a:endParaRPr>
          </a:p>
        </p:txBody>
      </p:sp>
      <p:sp>
        <p:nvSpPr>
          <p:cNvPr id="6" name="スライド番号プレースホルダー 5"/>
          <p:cNvSpPr>
            <a:spLocks noGrp="1"/>
          </p:cNvSpPr>
          <p:nvPr>
            <p:ph type="sldNum" sz="quarter" idx="12"/>
          </p:nvPr>
        </p:nvSpPr>
        <p:spPr/>
        <p:txBody>
          <a:bodyPr/>
          <a:lstStyle>
            <a:lvl1pPr>
              <a:defRPr/>
            </a:lvl1pPr>
          </a:lstStyle>
          <a:p>
            <a:fld id="{E5418589-330B-4C91-94F5-71D99ABBFA0D}" type="slidenum">
              <a:rPr lang="en-US" altLang="ja-JP">
                <a:solidFill>
                  <a:srgbClr val="000000"/>
                </a:solidFill>
              </a:rPr>
              <a:pPr/>
              <a:t>‹#›</a:t>
            </a:fld>
            <a:endParaRPr lang="en-US" altLang="ja-JP" dirty="0">
              <a:solidFill>
                <a:srgbClr val="000000"/>
              </a:solidFill>
            </a:endParaRPr>
          </a:p>
        </p:txBody>
      </p:sp>
    </p:spTree>
    <p:extLst>
      <p:ext uri="{BB962C8B-B14F-4D97-AF65-F5344CB8AC3E}">
        <p14:creationId xmlns:p14="http://schemas.microsoft.com/office/powerpoint/2010/main" val="3807645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91"/>
            <a:ext cx="7772400" cy="1470025"/>
          </a:xfrm>
        </p:spPr>
        <p:txBody>
          <a:bodyPr/>
          <a:lstStyle/>
          <a:p>
            <a:r>
              <a:rPr lang="ja-JP" altLang="en-US" smtClean="0"/>
              <a:t>マスター タイトルの書式設定</a:t>
            </a:r>
            <a:endParaRPr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smtClean="0"/>
              <a:t>マスター サブタイトルの書式設定</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128D7CB-58A6-416E-9D82-119505884204}" type="slidenum">
              <a:rPr lang="ja-JP" altLang="en-US">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29386908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953F670-B508-4AFC-B06A-1D781190B32F}" type="slidenum">
              <a:rPr lang="ja-JP" altLang="en-US">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10419350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66"/>
            <a:ext cx="7772400" cy="1362075"/>
          </a:xfrm>
        </p:spPr>
        <p:txBody>
          <a:bodyPr anchor="t"/>
          <a:lstStyle>
            <a:lvl1pPr algn="l">
              <a:defRPr sz="4000" b="1" cap="all"/>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マスター テキストの書式設定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C0F83A3-0154-4942-B984-BD707040D8CD}" type="slidenum">
              <a:rPr lang="ja-JP" altLang="en-US">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34086021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ー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4EF73BA-EA89-4037-8DEA-BCE7B238D0F6}" type="slidenum">
              <a:rPr lang="ja-JP" altLang="en-US">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28354742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ー 4"/>
          <p:cNvSpPr>
            <a:spLocks noGrp="1"/>
          </p:cNvSpPr>
          <p:nvPr>
            <p:ph type="body" sz="quarter" idx="3"/>
          </p:nvPr>
        </p:nvSpPr>
        <p:spPr>
          <a:xfrm>
            <a:off x="4645029"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コンテンツ プレースホルダー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62314044-EFAF-4F53-986A-E6520B80795C}" type="slidenum">
              <a:rPr lang="ja-JP" altLang="en-US">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33609180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6A2F7502-27C4-4C84-971A-62ED8F685B2E}" type="slidenum">
              <a:rPr lang="ja-JP" altLang="en-US">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275504694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79B5F342-6365-4611-A085-77620D656687}" type="slidenum">
              <a:rPr lang="ja-JP" altLang="en-US">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40701141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a:xfrm>
            <a:off x="3575051" y="273116"/>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ー 3"/>
          <p:cNvSpPr>
            <a:spLocks noGrp="1"/>
          </p:cNvSpPr>
          <p:nvPr>
            <p:ph type="body" sz="half" idx="2"/>
          </p:nvPr>
        </p:nvSpPr>
        <p:spPr>
          <a:xfrm>
            <a:off x="457200"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5B9D079-8834-44ED-9D20-87EB5F5D892A}" type="slidenum">
              <a:rPr lang="ja-JP" altLang="en-US">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4018627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251520" y="44624"/>
            <a:ext cx="8640960" cy="648072"/>
          </a:xfrm>
        </p:spPr>
        <p:txBody>
          <a:bodyPr/>
          <a:lstStyle>
            <a:lvl1pPr>
              <a:defRPr sz="3600"/>
            </a:lvl1pPr>
          </a:lstStyle>
          <a:p>
            <a:r>
              <a:rPr lang="ja-JP" altLang="en-US" dirty="0" smtClean="0"/>
              <a:t>マスター タイトルの書式設定</a:t>
            </a:r>
            <a:endParaRPr lang="ja-JP" altLang="en-US" dirty="0"/>
          </a:p>
        </p:txBody>
      </p:sp>
      <p:sp>
        <p:nvSpPr>
          <p:cNvPr id="3" name="コンテンツ プレースホルダー 2"/>
          <p:cNvSpPr>
            <a:spLocks noGrp="1"/>
          </p:cNvSpPr>
          <p:nvPr>
            <p:ph idx="1"/>
          </p:nvPr>
        </p:nvSpPr>
        <p:spPr>
          <a:xfrm>
            <a:off x="80834" y="764704"/>
            <a:ext cx="8971200" cy="5760640"/>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3"/>
          <p:cNvSpPr>
            <a:spLocks noGrp="1"/>
          </p:cNvSpPr>
          <p:nvPr>
            <p:ph type="dt" sz="half" idx="10"/>
          </p:nvPr>
        </p:nvSpPr>
        <p:spPr/>
        <p:txBody>
          <a:bodyPr/>
          <a:lstStyle>
            <a:lvl1pPr>
              <a:defRPr/>
            </a:lvl1pPr>
          </a:lstStyle>
          <a:p>
            <a:endParaRPr lang="en-US" altLang="ja-JP" dirty="0">
              <a:solidFill>
                <a:srgbClr val="000000"/>
              </a:solidFill>
            </a:endParaRPr>
          </a:p>
        </p:txBody>
      </p:sp>
      <p:sp>
        <p:nvSpPr>
          <p:cNvPr id="5" name="フッター プレースホルダー 4"/>
          <p:cNvSpPr>
            <a:spLocks noGrp="1"/>
          </p:cNvSpPr>
          <p:nvPr>
            <p:ph type="ftr" sz="quarter" idx="11"/>
          </p:nvPr>
        </p:nvSpPr>
        <p:spPr/>
        <p:txBody>
          <a:bodyPr/>
          <a:lstStyle>
            <a:lvl1pPr>
              <a:defRPr/>
            </a:lvl1pPr>
          </a:lstStyle>
          <a:p>
            <a:endParaRPr lang="en-US" altLang="ja-JP" dirty="0">
              <a:solidFill>
                <a:srgbClr val="000000"/>
              </a:solidFill>
            </a:endParaRPr>
          </a:p>
        </p:txBody>
      </p:sp>
      <p:sp>
        <p:nvSpPr>
          <p:cNvPr id="6" name="スライド番号プレースホルダー 5"/>
          <p:cNvSpPr>
            <a:spLocks noGrp="1"/>
          </p:cNvSpPr>
          <p:nvPr>
            <p:ph type="sldNum" sz="quarter" idx="12"/>
          </p:nvPr>
        </p:nvSpPr>
        <p:spPr>
          <a:xfrm>
            <a:off x="6997412" y="6481142"/>
            <a:ext cx="2133600" cy="376858"/>
          </a:xfrm>
        </p:spPr>
        <p:txBody>
          <a:bodyPr/>
          <a:lstStyle>
            <a:lvl1pPr>
              <a:defRPr/>
            </a:lvl1pPr>
          </a:lstStyle>
          <a:p>
            <a:fld id="{F016E03D-A0A6-41EC-826F-B314950462F1}" type="slidenum">
              <a:rPr lang="en-US" altLang="ja-JP">
                <a:solidFill>
                  <a:srgbClr val="000000"/>
                </a:solidFill>
              </a:rPr>
              <a:pPr/>
              <a:t>‹#›</a:t>
            </a:fld>
            <a:endParaRPr lang="en-US" altLang="ja-JP" dirty="0">
              <a:solidFill>
                <a:srgbClr val="000000"/>
              </a:solidFill>
            </a:endParaRPr>
          </a:p>
        </p:txBody>
      </p:sp>
    </p:spTree>
    <p:extLst>
      <p:ext uri="{BB962C8B-B14F-4D97-AF65-F5344CB8AC3E}">
        <p14:creationId xmlns:p14="http://schemas.microsoft.com/office/powerpoint/2010/main" val="417226973"/>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マスター タイトルの書式設定</a:t>
            </a:r>
            <a:endParaRPr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smtClean="0"/>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E2646F3-6489-40A4-BAF5-A7C99CF924D3}" type="slidenum">
              <a:rPr lang="ja-JP" altLang="en-US">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380344939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D31F576-0262-42BD-B600-D54A08AFB7D4}" type="slidenum">
              <a:rPr lang="ja-JP" altLang="en-US">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172248984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704"/>
            <a:ext cx="2057400" cy="5851525"/>
          </a:xfrm>
        </p:spPr>
        <p:txBody>
          <a:bodyPr vert="eaVert"/>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a:xfrm>
            <a:off x="457200" y="274704"/>
            <a:ext cx="6019800" cy="5851525"/>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F210AA0-FE91-4D72-95F4-64040635FDE9}" type="slidenum">
              <a:rPr lang="ja-JP" altLang="en-US">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9726151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マスター テキストの書式設定</a:t>
            </a:r>
          </a:p>
        </p:txBody>
      </p:sp>
      <p:sp>
        <p:nvSpPr>
          <p:cNvPr id="4" name="日付プレースホルダー 3"/>
          <p:cNvSpPr>
            <a:spLocks noGrp="1"/>
          </p:cNvSpPr>
          <p:nvPr>
            <p:ph type="dt" sz="half" idx="10"/>
          </p:nvPr>
        </p:nvSpPr>
        <p:spPr/>
        <p:txBody>
          <a:bodyPr/>
          <a:lstStyle>
            <a:lvl1pPr>
              <a:defRPr/>
            </a:lvl1pPr>
          </a:lstStyle>
          <a:p>
            <a:endParaRPr lang="en-US" altLang="ja-JP" dirty="0">
              <a:solidFill>
                <a:srgbClr val="000000"/>
              </a:solidFill>
            </a:endParaRPr>
          </a:p>
        </p:txBody>
      </p:sp>
      <p:sp>
        <p:nvSpPr>
          <p:cNvPr id="5" name="フッター プレースホルダー 4"/>
          <p:cNvSpPr>
            <a:spLocks noGrp="1"/>
          </p:cNvSpPr>
          <p:nvPr>
            <p:ph type="ftr" sz="quarter" idx="11"/>
          </p:nvPr>
        </p:nvSpPr>
        <p:spPr/>
        <p:txBody>
          <a:bodyPr/>
          <a:lstStyle>
            <a:lvl1pPr>
              <a:defRPr/>
            </a:lvl1pPr>
          </a:lstStyle>
          <a:p>
            <a:endParaRPr lang="en-US" altLang="ja-JP" dirty="0">
              <a:solidFill>
                <a:srgbClr val="000000"/>
              </a:solidFill>
            </a:endParaRPr>
          </a:p>
        </p:txBody>
      </p:sp>
      <p:sp>
        <p:nvSpPr>
          <p:cNvPr id="6" name="スライド番号プレースホルダー 5"/>
          <p:cNvSpPr>
            <a:spLocks noGrp="1"/>
          </p:cNvSpPr>
          <p:nvPr>
            <p:ph type="sldNum" sz="quarter" idx="12"/>
          </p:nvPr>
        </p:nvSpPr>
        <p:spPr/>
        <p:txBody>
          <a:bodyPr/>
          <a:lstStyle>
            <a:lvl1pPr>
              <a:defRPr/>
            </a:lvl1pPr>
          </a:lstStyle>
          <a:p>
            <a:fld id="{B39C5556-2809-4236-9C14-F5CB7F291C4D}" type="slidenum">
              <a:rPr lang="en-US" altLang="ja-JP">
                <a:solidFill>
                  <a:srgbClr val="000000"/>
                </a:solidFill>
              </a:rPr>
              <a:pPr/>
              <a:t>‹#›</a:t>
            </a:fld>
            <a:endParaRPr lang="en-US" altLang="ja-JP" dirty="0">
              <a:solidFill>
                <a:srgbClr val="000000"/>
              </a:solidFill>
            </a:endParaRPr>
          </a:p>
        </p:txBody>
      </p:sp>
    </p:spTree>
    <p:extLst>
      <p:ext uri="{BB962C8B-B14F-4D97-AF65-F5344CB8AC3E}">
        <p14:creationId xmlns:p14="http://schemas.microsoft.com/office/powerpoint/2010/main" val="418814726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ー 4"/>
          <p:cNvSpPr>
            <a:spLocks noGrp="1"/>
          </p:cNvSpPr>
          <p:nvPr>
            <p:ph type="dt" sz="half" idx="10"/>
          </p:nvPr>
        </p:nvSpPr>
        <p:spPr/>
        <p:txBody>
          <a:bodyPr/>
          <a:lstStyle>
            <a:lvl1pPr>
              <a:defRPr/>
            </a:lvl1pPr>
          </a:lstStyle>
          <a:p>
            <a:endParaRPr lang="en-US" altLang="ja-JP" dirty="0">
              <a:solidFill>
                <a:srgbClr val="000000"/>
              </a:solidFill>
            </a:endParaRPr>
          </a:p>
        </p:txBody>
      </p:sp>
      <p:sp>
        <p:nvSpPr>
          <p:cNvPr id="6" name="フッター プレースホルダー 5"/>
          <p:cNvSpPr>
            <a:spLocks noGrp="1"/>
          </p:cNvSpPr>
          <p:nvPr>
            <p:ph type="ftr" sz="quarter" idx="11"/>
          </p:nvPr>
        </p:nvSpPr>
        <p:spPr/>
        <p:txBody>
          <a:bodyPr/>
          <a:lstStyle>
            <a:lvl1pPr>
              <a:defRPr/>
            </a:lvl1pPr>
          </a:lstStyle>
          <a:p>
            <a:endParaRPr lang="en-US" altLang="ja-JP" dirty="0">
              <a:solidFill>
                <a:srgbClr val="000000"/>
              </a:solidFill>
            </a:endParaRPr>
          </a:p>
        </p:txBody>
      </p:sp>
      <p:sp>
        <p:nvSpPr>
          <p:cNvPr id="7" name="スライド番号プレースホルダー 6"/>
          <p:cNvSpPr>
            <a:spLocks noGrp="1"/>
          </p:cNvSpPr>
          <p:nvPr>
            <p:ph type="sldNum" sz="quarter" idx="12"/>
          </p:nvPr>
        </p:nvSpPr>
        <p:spPr/>
        <p:txBody>
          <a:bodyPr/>
          <a:lstStyle>
            <a:lvl1pPr>
              <a:defRPr/>
            </a:lvl1pPr>
          </a:lstStyle>
          <a:p>
            <a:fld id="{095203C0-2BE1-4CF0-A79B-F91D488357AE}" type="slidenum">
              <a:rPr lang="en-US" altLang="ja-JP">
                <a:solidFill>
                  <a:srgbClr val="000000"/>
                </a:solidFill>
              </a:rPr>
              <a:pPr/>
              <a:t>‹#›</a:t>
            </a:fld>
            <a:endParaRPr lang="en-US" altLang="ja-JP" dirty="0">
              <a:solidFill>
                <a:srgbClr val="000000"/>
              </a:solidFill>
            </a:endParaRPr>
          </a:p>
        </p:txBody>
      </p:sp>
    </p:spTree>
    <p:extLst>
      <p:ext uri="{BB962C8B-B14F-4D97-AF65-F5344CB8AC3E}">
        <p14:creationId xmlns:p14="http://schemas.microsoft.com/office/powerpoint/2010/main" val="848398596"/>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日付プレースホルダー 6"/>
          <p:cNvSpPr>
            <a:spLocks noGrp="1"/>
          </p:cNvSpPr>
          <p:nvPr>
            <p:ph type="dt" sz="half" idx="10"/>
          </p:nvPr>
        </p:nvSpPr>
        <p:spPr/>
        <p:txBody>
          <a:bodyPr/>
          <a:lstStyle>
            <a:lvl1pPr>
              <a:defRPr/>
            </a:lvl1pPr>
          </a:lstStyle>
          <a:p>
            <a:endParaRPr lang="en-US" altLang="ja-JP" dirty="0">
              <a:solidFill>
                <a:srgbClr val="000000"/>
              </a:solidFill>
            </a:endParaRPr>
          </a:p>
        </p:txBody>
      </p:sp>
      <p:sp>
        <p:nvSpPr>
          <p:cNvPr id="8" name="フッター プレースホルダー 7"/>
          <p:cNvSpPr>
            <a:spLocks noGrp="1"/>
          </p:cNvSpPr>
          <p:nvPr>
            <p:ph type="ftr" sz="quarter" idx="11"/>
          </p:nvPr>
        </p:nvSpPr>
        <p:spPr/>
        <p:txBody>
          <a:bodyPr/>
          <a:lstStyle>
            <a:lvl1pPr>
              <a:defRPr/>
            </a:lvl1pPr>
          </a:lstStyle>
          <a:p>
            <a:endParaRPr lang="en-US" altLang="ja-JP" dirty="0">
              <a:solidFill>
                <a:srgbClr val="000000"/>
              </a:solidFill>
            </a:endParaRPr>
          </a:p>
        </p:txBody>
      </p:sp>
      <p:sp>
        <p:nvSpPr>
          <p:cNvPr id="9" name="スライド番号プレースホルダー 8"/>
          <p:cNvSpPr>
            <a:spLocks noGrp="1"/>
          </p:cNvSpPr>
          <p:nvPr>
            <p:ph type="sldNum" sz="quarter" idx="12"/>
          </p:nvPr>
        </p:nvSpPr>
        <p:spPr/>
        <p:txBody>
          <a:bodyPr/>
          <a:lstStyle>
            <a:lvl1pPr>
              <a:defRPr/>
            </a:lvl1pPr>
          </a:lstStyle>
          <a:p>
            <a:fld id="{5D32F14E-C427-46F5-8EC8-C26FC02A7947}" type="slidenum">
              <a:rPr lang="en-US" altLang="ja-JP">
                <a:solidFill>
                  <a:srgbClr val="000000"/>
                </a:solidFill>
              </a:rPr>
              <a:pPr/>
              <a:t>‹#›</a:t>
            </a:fld>
            <a:endParaRPr lang="en-US" altLang="ja-JP" dirty="0">
              <a:solidFill>
                <a:srgbClr val="000000"/>
              </a:solidFill>
            </a:endParaRPr>
          </a:p>
        </p:txBody>
      </p:sp>
    </p:spTree>
    <p:extLst>
      <p:ext uri="{BB962C8B-B14F-4D97-AF65-F5344CB8AC3E}">
        <p14:creationId xmlns:p14="http://schemas.microsoft.com/office/powerpoint/2010/main" val="3502618651"/>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日付プレースホルダー 2"/>
          <p:cNvSpPr>
            <a:spLocks noGrp="1"/>
          </p:cNvSpPr>
          <p:nvPr>
            <p:ph type="dt" sz="half" idx="10"/>
          </p:nvPr>
        </p:nvSpPr>
        <p:spPr/>
        <p:txBody>
          <a:bodyPr/>
          <a:lstStyle>
            <a:lvl1pPr>
              <a:defRPr/>
            </a:lvl1pPr>
          </a:lstStyle>
          <a:p>
            <a:endParaRPr lang="en-US" altLang="ja-JP" dirty="0">
              <a:solidFill>
                <a:srgbClr val="000000"/>
              </a:solidFill>
            </a:endParaRPr>
          </a:p>
        </p:txBody>
      </p:sp>
      <p:sp>
        <p:nvSpPr>
          <p:cNvPr id="4" name="フッター プレースホルダー 3"/>
          <p:cNvSpPr>
            <a:spLocks noGrp="1"/>
          </p:cNvSpPr>
          <p:nvPr>
            <p:ph type="ftr" sz="quarter" idx="11"/>
          </p:nvPr>
        </p:nvSpPr>
        <p:spPr/>
        <p:txBody>
          <a:bodyPr/>
          <a:lstStyle>
            <a:lvl1pPr>
              <a:defRPr/>
            </a:lvl1pPr>
          </a:lstStyle>
          <a:p>
            <a:endParaRPr lang="en-US" altLang="ja-JP" dirty="0">
              <a:solidFill>
                <a:srgbClr val="000000"/>
              </a:solidFill>
            </a:endParaRPr>
          </a:p>
        </p:txBody>
      </p:sp>
      <p:sp>
        <p:nvSpPr>
          <p:cNvPr id="5" name="スライド番号プレースホルダー 4"/>
          <p:cNvSpPr>
            <a:spLocks noGrp="1"/>
          </p:cNvSpPr>
          <p:nvPr>
            <p:ph type="sldNum" sz="quarter" idx="12"/>
          </p:nvPr>
        </p:nvSpPr>
        <p:spPr/>
        <p:txBody>
          <a:bodyPr/>
          <a:lstStyle>
            <a:lvl1pPr>
              <a:defRPr/>
            </a:lvl1pPr>
          </a:lstStyle>
          <a:p>
            <a:fld id="{1C68D3BE-BCA6-4C79-98F6-02D7EFB46931}" type="slidenum">
              <a:rPr lang="en-US" altLang="ja-JP">
                <a:solidFill>
                  <a:srgbClr val="000000"/>
                </a:solidFill>
              </a:rPr>
              <a:pPr/>
              <a:t>‹#›</a:t>
            </a:fld>
            <a:endParaRPr lang="en-US" altLang="ja-JP" dirty="0">
              <a:solidFill>
                <a:srgbClr val="000000"/>
              </a:solidFill>
            </a:endParaRPr>
          </a:p>
        </p:txBody>
      </p:sp>
    </p:spTree>
    <p:extLst>
      <p:ext uri="{BB962C8B-B14F-4D97-AF65-F5344CB8AC3E}">
        <p14:creationId xmlns:p14="http://schemas.microsoft.com/office/powerpoint/2010/main" val="3100069232"/>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lvl1pPr>
              <a:defRPr/>
            </a:lvl1pPr>
          </a:lstStyle>
          <a:p>
            <a:endParaRPr lang="en-US" altLang="ja-JP" dirty="0">
              <a:solidFill>
                <a:srgbClr val="000000"/>
              </a:solidFill>
            </a:endParaRPr>
          </a:p>
        </p:txBody>
      </p:sp>
      <p:sp>
        <p:nvSpPr>
          <p:cNvPr id="3" name="フッター プレースホルダー 2"/>
          <p:cNvSpPr>
            <a:spLocks noGrp="1"/>
          </p:cNvSpPr>
          <p:nvPr>
            <p:ph type="ftr" sz="quarter" idx="11"/>
          </p:nvPr>
        </p:nvSpPr>
        <p:spPr/>
        <p:txBody>
          <a:bodyPr/>
          <a:lstStyle>
            <a:lvl1pPr>
              <a:defRPr/>
            </a:lvl1pPr>
          </a:lstStyle>
          <a:p>
            <a:endParaRPr lang="en-US" altLang="ja-JP" dirty="0">
              <a:solidFill>
                <a:srgbClr val="000000"/>
              </a:solidFill>
            </a:endParaRPr>
          </a:p>
        </p:txBody>
      </p:sp>
      <p:sp>
        <p:nvSpPr>
          <p:cNvPr id="4" name="スライド番号プレースホルダー 3"/>
          <p:cNvSpPr>
            <a:spLocks noGrp="1"/>
          </p:cNvSpPr>
          <p:nvPr>
            <p:ph type="sldNum" sz="quarter" idx="12"/>
          </p:nvPr>
        </p:nvSpPr>
        <p:spPr/>
        <p:txBody>
          <a:bodyPr/>
          <a:lstStyle>
            <a:lvl1pPr>
              <a:defRPr/>
            </a:lvl1pPr>
          </a:lstStyle>
          <a:p>
            <a:fld id="{6568C556-7B58-4BDA-B8DD-A8E180335751}" type="slidenum">
              <a:rPr lang="en-US" altLang="ja-JP">
                <a:solidFill>
                  <a:srgbClr val="000000"/>
                </a:solidFill>
              </a:rPr>
              <a:pPr/>
              <a:t>‹#›</a:t>
            </a:fld>
            <a:endParaRPr lang="en-US" altLang="ja-JP" dirty="0">
              <a:solidFill>
                <a:srgbClr val="000000"/>
              </a:solidFill>
            </a:endParaRPr>
          </a:p>
        </p:txBody>
      </p:sp>
    </p:spTree>
    <p:extLst>
      <p:ext uri="{BB962C8B-B14F-4D97-AF65-F5344CB8AC3E}">
        <p14:creationId xmlns:p14="http://schemas.microsoft.com/office/powerpoint/2010/main" val="3080752434"/>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日付プレースホルダー 4"/>
          <p:cNvSpPr>
            <a:spLocks noGrp="1"/>
          </p:cNvSpPr>
          <p:nvPr>
            <p:ph type="dt" sz="half" idx="10"/>
          </p:nvPr>
        </p:nvSpPr>
        <p:spPr/>
        <p:txBody>
          <a:bodyPr/>
          <a:lstStyle>
            <a:lvl1pPr>
              <a:defRPr/>
            </a:lvl1pPr>
          </a:lstStyle>
          <a:p>
            <a:endParaRPr lang="en-US" altLang="ja-JP" dirty="0">
              <a:solidFill>
                <a:srgbClr val="000000"/>
              </a:solidFill>
            </a:endParaRPr>
          </a:p>
        </p:txBody>
      </p:sp>
      <p:sp>
        <p:nvSpPr>
          <p:cNvPr id="6" name="フッター プレースホルダー 5"/>
          <p:cNvSpPr>
            <a:spLocks noGrp="1"/>
          </p:cNvSpPr>
          <p:nvPr>
            <p:ph type="ftr" sz="quarter" idx="11"/>
          </p:nvPr>
        </p:nvSpPr>
        <p:spPr/>
        <p:txBody>
          <a:bodyPr/>
          <a:lstStyle>
            <a:lvl1pPr>
              <a:defRPr/>
            </a:lvl1pPr>
          </a:lstStyle>
          <a:p>
            <a:endParaRPr lang="en-US" altLang="ja-JP" dirty="0">
              <a:solidFill>
                <a:srgbClr val="000000"/>
              </a:solidFill>
            </a:endParaRPr>
          </a:p>
        </p:txBody>
      </p:sp>
      <p:sp>
        <p:nvSpPr>
          <p:cNvPr id="7" name="スライド番号プレースホルダー 6"/>
          <p:cNvSpPr>
            <a:spLocks noGrp="1"/>
          </p:cNvSpPr>
          <p:nvPr>
            <p:ph type="sldNum" sz="quarter" idx="12"/>
          </p:nvPr>
        </p:nvSpPr>
        <p:spPr/>
        <p:txBody>
          <a:bodyPr/>
          <a:lstStyle>
            <a:lvl1pPr>
              <a:defRPr/>
            </a:lvl1pPr>
          </a:lstStyle>
          <a:p>
            <a:fld id="{900AE0EE-CEA0-4754-A3FD-37A7003B2EF1}" type="slidenum">
              <a:rPr lang="en-US" altLang="ja-JP">
                <a:solidFill>
                  <a:srgbClr val="000000"/>
                </a:solidFill>
              </a:rPr>
              <a:pPr/>
              <a:t>‹#›</a:t>
            </a:fld>
            <a:endParaRPr lang="en-US" altLang="ja-JP" dirty="0">
              <a:solidFill>
                <a:srgbClr val="000000"/>
              </a:solidFill>
            </a:endParaRPr>
          </a:p>
        </p:txBody>
      </p:sp>
    </p:spTree>
    <p:extLst>
      <p:ext uri="{BB962C8B-B14F-4D97-AF65-F5344CB8AC3E}">
        <p14:creationId xmlns:p14="http://schemas.microsoft.com/office/powerpoint/2010/main" val="22326665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マスター タイトルの書式設定</a:t>
            </a:r>
            <a:endParaRPr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dirty="0" smtClean="0"/>
              <a:t>アイコンをクリックして図を追加</a:t>
            </a:r>
            <a:endParaRPr lang="ja-JP" altLang="en-US" dirty="0"/>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日付プレースホルダー 4"/>
          <p:cNvSpPr>
            <a:spLocks noGrp="1"/>
          </p:cNvSpPr>
          <p:nvPr>
            <p:ph type="dt" sz="half" idx="10"/>
          </p:nvPr>
        </p:nvSpPr>
        <p:spPr/>
        <p:txBody>
          <a:bodyPr/>
          <a:lstStyle>
            <a:lvl1pPr>
              <a:defRPr/>
            </a:lvl1pPr>
          </a:lstStyle>
          <a:p>
            <a:endParaRPr lang="en-US" altLang="ja-JP" dirty="0">
              <a:solidFill>
                <a:srgbClr val="000000"/>
              </a:solidFill>
            </a:endParaRPr>
          </a:p>
        </p:txBody>
      </p:sp>
      <p:sp>
        <p:nvSpPr>
          <p:cNvPr id="6" name="フッター プレースホルダー 5"/>
          <p:cNvSpPr>
            <a:spLocks noGrp="1"/>
          </p:cNvSpPr>
          <p:nvPr>
            <p:ph type="ftr" sz="quarter" idx="11"/>
          </p:nvPr>
        </p:nvSpPr>
        <p:spPr/>
        <p:txBody>
          <a:bodyPr/>
          <a:lstStyle>
            <a:lvl1pPr>
              <a:defRPr/>
            </a:lvl1pPr>
          </a:lstStyle>
          <a:p>
            <a:endParaRPr lang="en-US" altLang="ja-JP" dirty="0">
              <a:solidFill>
                <a:srgbClr val="000000"/>
              </a:solidFill>
            </a:endParaRPr>
          </a:p>
        </p:txBody>
      </p:sp>
      <p:sp>
        <p:nvSpPr>
          <p:cNvPr id="7" name="スライド番号プレースホルダー 6"/>
          <p:cNvSpPr>
            <a:spLocks noGrp="1"/>
          </p:cNvSpPr>
          <p:nvPr>
            <p:ph type="sldNum" sz="quarter" idx="12"/>
          </p:nvPr>
        </p:nvSpPr>
        <p:spPr/>
        <p:txBody>
          <a:bodyPr/>
          <a:lstStyle>
            <a:lvl1pPr>
              <a:defRPr/>
            </a:lvl1pPr>
          </a:lstStyle>
          <a:p>
            <a:fld id="{E93A1A19-7F18-4F39-9761-5F26862706ED}" type="slidenum">
              <a:rPr lang="en-US" altLang="ja-JP">
                <a:solidFill>
                  <a:srgbClr val="000000"/>
                </a:solidFill>
              </a:rPr>
              <a:pPr/>
              <a:t>‹#›</a:t>
            </a:fld>
            <a:endParaRPr lang="en-US" altLang="ja-JP" dirty="0">
              <a:solidFill>
                <a:srgbClr val="000000"/>
              </a:solidFill>
            </a:endParaRPr>
          </a:p>
        </p:txBody>
      </p:sp>
    </p:spTree>
    <p:extLst>
      <p:ext uri="{BB962C8B-B14F-4D97-AF65-F5344CB8AC3E}">
        <p14:creationId xmlns:p14="http://schemas.microsoft.com/office/powerpoint/2010/main" val="24698825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2" name="Rectangle 8"/>
          <p:cNvSpPr>
            <a:spLocks noChangeArrowheads="1"/>
          </p:cNvSpPr>
          <p:nvPr/>
        </p:nvSpPr>
        <p:spPr bwMode="auto">
          <a:xfrm>
            <a:off x="250825" y="692696"/>
            <a:ext cx="8642350" cy="71437"/>
          </a:xfrm>
          <a:prstGeom prst="rect">
            <a:avLst/>
          </a:prstGeom>
          <a:solidFill>
            <a:srgbClr val="6666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ja-JP" altLang="en-US" dirty="0">
              <a:solidFill>
                <a:srgbClr val="000000"/>
              </a:solidFill>
            </a:endParaRPr>
          </a:p>
        </p:txBody>
      </p:sp>
      <p:sp>
        <p:nvSpPr>
          <p:cNvPr id="1042" name="Rectangle 18"/>
          <p:cNvSpPr>
            <a:spLocks noChangeArrowheads="1"/>
          </p:cNvSpPr>
          <p:nvPr/>
        </p:nvSpPr>
        <p:spPr bwMode="auto">
          <a:xfrm>
            <a:off x="8280400" y="6757179"/>
            <a:ext cx="863600" cy="71437"/>
          </a:xfrm>
          <a:prstGeom prst="rect">
            <a:avLst/>
          </a:prstGeom>
          <a:solidFill>
            <a:srgbClr val="CC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ja-JP" altLang="en-US" dirty="0">
              <a:solidFill>
                <a:srgbClr val="000000"/>
              </a:solidFill>
            </a:endParaRPr>
          </a:p>
        </p:txBody>
      </p:sp>
      <p:sp>
        <p:nvSpPr>
          <p:cNvPr id="1026" name="Rectangle 2"/>
          <p:cNvSpPr>
            <a:spLocks noGrp="1" noChangeArrowheads="1"/>
          </p:cNvSpPr>
          <p:nvPr>
            <p:ph type="title"/>
          </p:nvPr>
        </p:nvSpPr>
        <p:spPr bwMode="auto">
          <a:xfrm>
            <a:off x="252413" y="44625"/>
            <a:ext cx="8616950" cy="6480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ja-JP" altLang="en-US" dirty="0" smtClean="0"/>
              <a:t>マスタ タイトルの書式設定</a:t>
            </a:r>
          </a:p>
        </p:txBody>
      </p:sp>
      <p:sp>
        <p:nvSpPr>
          <p:cNvPr id="1027" name="Rectangle 3"/>
          <p:cNvSpPr>
            <a:spLocks noGrp="1" noChangeArrowheads="1"/>
          </p:cNvSpPr>
          <p:nvPr>
            <p:ph type="body" idx="1"/>
          </p:nvPr>
        </p:nvSpPr>
        <p:spPr bwMode="auto">
          <a:xfrm>
            <a:off x="85725" y="764133"/>
            <a:ext cx="8972550" cy="57398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ja-JP" altLang="en-US" dirty="0" smtClean="0"/>
              <a:t>マスタ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p>
        </p:txBody>
      </p:sp>
      <p:sp>
        <p:nvSpPr>
          <p:cNvPr id="1028" name="Rectangle 4"/>
          <p:cNvSpPr>
            <a:spLocks noGrp="1" noChangeArrowheads="1"/>
          </p:cNvSpPr>
          <p:nvPr>
            <p:ph type="dt" sz="half" idx="2"/>
          </p:nvPr>
        </p:nvSpPr>
        <p:spPr bwMode="auto">
          <a:xfrm>
            <a:off x="386382" y="6509219"/>
            <a:ext cx="2133600" cy="326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endParaRPr lang="en-US" altLang="ja-JP" dirty="0">
              <a:solidFill>
                <a:srgbClr val="000000"/>
              </a:solidFill>
            </a:endParaRPr>
          </a:p>
        </p:txBody>
      </p:sp>
      <p:sp>
        <p:nvSpPr>
          <p:cNvPr id="1029" name="Rectangle 5"/>
          <p:cNvSpPr>
            <a:spLocks noGrp="1" noChangeArrowheads="1"/>
          </p:cNvSpPr>
          <p:nvPr>
            <p:ph type="ftr" sz="quarter" idx="3"/>
          </p:nvPr>
        </p:nvSpPr>
        <p:spPr bwMode="auto">
          <a:xfrm>
            <a:off x="3124200" y="6525344"/>
            <a:ext cx="2895600" cy="3103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en-US" altLang="ja-JP" dirty="0">
              <a:solidFill>
                <a:srgbClr val="000000"/>
              </a:solidFill>
            </a:endParaRPr>
          </a:p>
        </p:txBody>
      </p:sp>
      <p:sp>
        <p:nvSpPr>
          <p:cNvPr id="1030" name="Rectangle 6"/>
          <p:cNvSpPr>
            <a:spLocks noGrp="1" noChangeArrowheads="1"/>
          </p:cNvSpPr>
          <p:nvPr>
            <p:ph type="sldNum" sz="quarter" idx="4"/>
          </p:nvPr>
        </p:nvSpPr>
        <p:spPr bwMode="auto">
          <a:xfrm>
            <a:off x="6982172" y="6503984"/>
            <a:ext cx="2133600" cy="3540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7D8CF304-C314-48E5-BD53-5520A44BB32E}" type="slidenum">
              <a:rPr lang="en-US" altLang="ja-JP">
                <a:solidFill>
                  <a:srgbClr val="000000"/>
                </a:solidFill>
              </a:rPr>
              <a:pPr fontAlgn="base">
                <a:spcBef>
                  <a:spcPct val="0"/>
                </a:spcBef>
                <a:spcAft>
                  <a:spcPct val="0"/>
                </a:spcAft>
              </a:pPr>
              <a:t>‹#›</a:t>
            </a:fld>
            <a:endParaRPr lang="en-US" altLang="ja-JP" dirty="0">
              <a:solidFill>
                <a:srgbClr val="000000"/>
              </a:solidFill>
            </a:endParaRPr>
          </a:p>
        </p:txBody>
      </p:sp>
    </p:spTree>
    <p:extLst>
      <p:ext uri="{BB962C8B-B14F-4D97-AF65-F5344CB8AC3E}">
        <p14:creationId xmlns:p14="http://schemas.microsoft.com/office/powerpoint/2010/main" val="112732629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hf hdr="0" ftr="0" dt="0"/>
  <p:txStyles>
    <p:titleStyle>
      <a:lvl1pPr algn="ctr" rtl="0" eaLnBrk="1" fontAlgn="base" hangingPunct="1">
        <a:spcBef>
          <a:spcPct val="0"/>
        </a:spcBef>
        <a:spcAft>
          <a:spcPct val="0"/>
        </a:spcAft>
        <a:defRPr kumimoji="1" sz="4400">
          <a:solidFill>
            <a:schemeClr val="tx2"/>
          </a:solidFill>
          <a:latin typeface="+mj-lt"/>
          <a:ea typeface="+mj-ea"/>
          <a:cs typeface="+mj-cs"/>
        </a:defRPr>
      </a:lvl1pPr>
      <a:lvl2pPr algn="ctr" rtl="0" eaLnBrk="1" fontAlgn="base" hangingPunct="1">
        <a:spcBef>
          <a:spcPct val="0"/>
        </a:spcBef>
        <a:spcAft>
          <a:spcPct val="0"/>
        </a:spcAft>
        <a:defRPr kumimoji="1" sz="4400">
          <a:solidFill>
            <a:schemeClr val="tx2"/>
          </a:solidFill>
          <a:latin typeface="Arial" charset="0"/>
          <a:ea typeface="ＭＳ Ｐゴシック" pitchFamily="50" charset="-128"/>
        </a:defRPr>
      </a:lvl2pPr>
      <a:lvl3pPr algn="ctr" rtl="0" eaLnBrk="1" fontAlgn="base" hangingPunct="1">
        <a:spcBef>
          <a:spcPct val="0"/>
        </a:spcBef>
        <a:spcAft>
          <a:spcPct val="0"/>
        </a:spcAft>
        <a:defRPr kumimoji="1" sz="4400">
          <a:solidFill>
            <a:schemeClr val="tx2"/>
          </a:solidFill>
          <a:latin typeface="Arial" charset="0"/>
          <a:ea typeface="ＭＳ Ｐゴシック" pitchFamily="50" charset="-128"/>
        </a:defRPr>
      </a:lvl3pPr>
      <a:lvl4pPr algn="ctr" rtl="0" eaLnBrk="1" fontAlgn="base" hangingPunct="1">
        <a:spcBef>
          <a:spcPct val="0"/>
        </a:spcBef>
        <a:spcAft>
          <a:spcPct val="0"/>
        </a:spcAft>
        <a:defRPr kumimoji="1" sz="4400">
          <a:solidFill>
            <a:schemeClr val="tx2"/>
          </a:solidFill>
          <a:latin typeface="Arial" charset="0"/>
          <a:ea typeface="ＭＳ Ｐゴシック" pitchFamily="50" charset="-128"/>
        </a:defRPr>
      </a:lvl4pPr>
      <a:lvl5pPr algn="ctr" rtl="0" eaLnBrk="1" fontAlgn="base" hangingPunct="1">
        <a:spcBef>
          <a:spcPct val="0"/>
        </a:spcBef>
        <a:spcAft>
          <a:spcPct val="0"/>
        </a:spcAft>
        <a:defRPr kumimoji="1" sz="4400">
          <a:solidFill>
            <a:schemeClr val="tx2"/>
          </a:solidFill>
          <a:latin typeface="Arial" charset="0"/>
          <a:ea typeface="ＭＳ Ｐゴシック" pitchFamily="50" charset="-128"/>
        </a:defRPr>
      </a:lvl5pPr>
      <a:lvl6pPr marL="457200" algn="ctr" rtl="0" eaLnBrk="1" fontAlgn="base" hangingPunct="1">
        <a:spcBef>
          <a:spcPct val="0"/>
        </a:spcBef>
        <a:spcAft>
          <a:spcPct val="0"/>
        </a:spcAft>
        <a:defRPr kumimoji="1" sz="4400">
          <a:solidFill>
            <a:schemeClr val="tx2"/>
          </a:solidFill>
          <a:latin typeface="Arial" charset="0"/>
          <a:ea typeface="ＭＳ Ｐゴシック" pitchFamily="50" charset="-128"/>
        </a:defRPr>
      </a:lvl6pPr>
      <a:lvl7pPr marL="914400" algn="ctr" rtl="0" eaLnBrk="1" fontAlgn="base" hangingPunct="1">
        <a:spcBef>
          <a:spcPct val="0"/>
        </a:spcBef>
        <a:spcAft>
          <a:spcPct val="0"/>
        </a:spcAft>
        <a:defRPr kumimoji="1" sz="4400">
          <a:solidFill>
            <a:schemeClr val="tx2"/>
          </a:solidFill>
          <a:latin typeface="Arial" charset="0"/>
          <a:ea typeface="ＭＳ Ｐゴシック" pitchFamily="50" charset="-128"/>
        </a:defRPr>
      </a:lvl7pPr>
      <a:lvl8pPr marL="1371600" algn="ctr" rtl="0" eaLnBrk="1" fontAlgn="base" hangingPunct="1">
        <a:spcBef>
          <a:spcPct val="0"/>
        </a:spcBef>
        <a:spcAft>
          <a:spcPct val="0"/>
        </a:spcAft>
        <a:defRPr kumimoji="1" sz="4400">
          <a:solidFill>
            <a:schemeClr val="tx2"/>
          </a:solidFill>
          <a:latin typeface="Arial" charset="0"/>
          <a:ea typeface="ＭＳ Ｐゴシック" pitchFamily="50" charset="-128"/>
        </a:defRPr>
      </a:lvl8pPr>
      <a:lvl9pPr marL="1828800" algn="ctr" rtl="0" eaLnBrk="1" fontAlgn="base" hangingPunct="1">
        <a:spcBef>
          <a:spcPct val="0"/>
        </a:spcBef>
        <a:spcAft>
          <a:spcPct val="0"/>
        </a:spcAft>
        <a:defRPr kumimoji="1" sz="4400">
          <a:solidFill>
            <a:schemeClr val="tx2"/>
          </a:solidFill>
          <a:latin typeface="Arial" charset="0"/>
          <a:ea typeface="ＭＳ Ｐゴシック" pitchFamily="50" charset="-128"/>
        </a:defRPr>
      </a:lvl9pPr>
    </p:titleStyle>
    <p:bodyStyle>
      <a:lvl1pPr marL="342900" indent="-342900" algn="l" rtl="0" eaLnBrk="1" fontAlgn="base" hangingPunct="1">
        <a:spcBef>
          <a:spcPct val="20000"/>
        </a:spcBef>
        <a:spcAft>
          <a:spcPct val="0"/>
        </a:spcAft>
        <a:buClr>
          <a:srgbClr val="666699"/>
        </a:buClr>
        <a:buChar char="•"/>
        <a:defRPr kumimoji="1" sz="3200">
          <a:solidFill>
            <a:schemeClr val="tx1"/>
          </a:solidFill>
          <a:latin typeface="+mn-lt"/>
          <a:ea typeface="+mn-ea"/>
          <a:cs typeface="+mn-cs"/>
        </a:defRPr>
      </a:lvl1pPr>
      <a:lvl2pPr marL="742950" indent="-285750" algn="l" rtl="0" eaLnBrk="1" fontAlgn="base" hangingPunct="1">
        <a:spcBef>
          <a:spcPct val="20000"/>
        </a:spcBef>
        <a:spcAft>
          <a:spcPct val="0"/>
        </a:spcAft>
        <a:buClr>
          <a:srgbClr val="6666FF"/>
        </a:buClr>
        <a:buFont typeface="Arial" charset="0"/>
        <a:buChar char="–"/>
        <a:defRPr kumimoji="1" sz="2800">
          <a:solidFill>
            <a:schemeClr val="tx1"/>
          </a:solidFill>
          <a:latin typeface="+mn-lt"/>
          <a:ea typeface="+mn-ea"/>
        </a:defRPr>
      </a:lvl2pPr>
      <a:lvl3pPr marL="1143000" indent="-228600" algn="l" rtl="0" eaLnBrk="1" fontAlgn="base" hangingPunct="1">
        <a:spcBef>
          <a:spcPct val="20000"/>
        </a:spcBef>
        <a:spcAft>
          <a:spcPct val="0"/>
        </a:spcAft>
        <a:buClr>
          <a:srgbClr val="3333CC"/>
        </a:buClr>
        <a:buChar char="•"/>
        <a:defRPr kumimoji="1" sz="2400">
          <a:solidFill>
            <a:schemeClr val="tx1"/>
          </a:solidFill>
          <a:latin typeface="+mn-lt"/>
          <a:ea typeface="+mn-ea"/>
        </a:defRPr>
      </a:lvl3pPr>
      <a:lvl4pPr marL="1600200" indent="-228600" algn="l" rtl="0" eaLnBrk="1" fontAlgn="base" hangingPunct="1">
        <a:spcBef>
          <a:spcPct val="20000"/>
        </a:spcBef>
        <a:spcAft>
          <a:spcPct val="0"/>
        </a:spcAft>
        <a:buClr>
          <a:srgbClr val="533993"/>
        </a:buClr>
        <a:buFont typeface="Arial" charset="0"/>
        <a:buChar char="–"/>
        <a:defRPr kumimoji="1" sz="2000">
          <a:solidFill>
            <a:schemeClr val="tx1"/>
          </a:solidFill>
          <a:latin typeface="+mn-lt"/>
          <a:ea typeface="+mn-ea"/>
        </a:defRPr>
      </a:lvl4pPr>
      <a:lvl5pPr marL="2057400" indent="-228600" algn="l" rtl="0" eaLnBrk="1" fontAlgn="base" hangingPunct="1">
        <a:spcBef>
          <a:spcPct val="20000"/>
        </a:spcBef>
        <a:spcAft>
          <a:spcPct val="0"/>
        </a:spcAft>
        <a:buClr>
          <a:srgbClr val="666699"/>
        </a:buClr>
        <a:buFont typeface="Arial" charset="0"/>
        <a:buChar char="»"/>
        <a:defRPr kumimoji="1" sz="2000">
          <a:solidFill>
            <a:schemeClr val="tx1"/>
          </a:solidFill>
          <a:latin typeface="+mn-lt"/>
          <a:ea typeface="+mn-ea"/>
        </a:defRPr>
      </a:lvl5pPr>
      <a:lvl6pPr marL="2514600" indent="-228600" algn="l" rtl="0" eaLnBrk="1" fontAlgn="base" hangingPunct="1">
        <a:spcBef>
          <a:spcPct val="20000"/>
        </a:spcBef>
        <a:spcAft>
          <a:spcPct val="0"/>
        </a:spcAft>
        <a:buClr>
          <a:srgbClr val="666699"/>
        </a:buClr>
        <a:buFont typeface="Arial" charset="0"/>
        <a:buChar char="»"/>
        <a:defRPr kumimoji="1" sz="2000">
          <a:solidFill>
            <a:schemeClr val="tx1"/>
          </a:solidFill>
          <a:latin typeface="+mn-lt"/>
          <a:ea typeface="+mn-ea"/>
        </a:defRPr>
      </a:lvl6pPr>
      <a:lvl7pPr marL="2971800" indent="-228600" algn="l" rtl="0" eaLnBrk="1" fontAlgn="base" hangingPunct="1">
        <a:spcBef>
          <a:spcPct val="20000"/>
        </a:spcBef>
        <a:spcAft>
          <a:spcPct val="0"/>
        </a:spcAft>
        <a:buClr>
          <a:srgbClr val="666699"/>
        </a:buClr>
        <a:buFont typeface="Arial" charset="0"/>
        <a:buChar char="»"/>
        <a:defRPr kumimoji="1" sz="2000">
          <a:solidFill>
            <a:schemeClr val="tx1"/>
          </a:solidFill>
          <a:latin typeface="+mn-lt"/>
          <a:ea typeface="+mn-ea"/>
        </a:defRPr>
      </a:lvl7pPr>
      <a:lvl8pPr marL="3429000" indent="-228600" algn="l" rtl="0" eaLnBrk="1" fontAlgn="base" hangingPunct="1">
        <a:spcBef>
          <a:spcPct val="20000"/>
        </a:spcBef>
        <a:spcAft>
          <a:spcPct val="0"/>
        </a:spcAft>
        <a:buClr>
          <a:srgbClr val="666699"/>
        </a:buClr>
        <a:buFont typeface="Arial" charset="0"/>
        <a:buChar char="»"/>
        <a:defRPr kumimoji="1" sz="2000">
          <a:solidFill>
            <a:schemeClr val="tx1"/>
          </a:solidFill>
          <a:latin typeface="+mn-lt"/>
          <a:ea typeface="+mn-ea"/>
        </a:defRPr>
      </a:lvl8pPr>
      <a:lvl9pPr marL="3886200" indent="-228600" algn="l" rtl="0" eaLnBrk="1" fontAlgn="base" hangingPunct="1">
        <a:spcBef>
          <a:spcPct val="20000"/>
        </a:spcBef>
        <a:spcAft>
          <a:spcPct val="0"/>
        </a:spcAft>
        <a:buClr>
          <a:srgbClr val="666699"/>
        </a:buClr>
        <a:buFont typeface="Arial" charset="0"/>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ja-JP" altLang="en-US" smtClean="0"/>
              <a:t>マスタ タイトルの書式設定</a:t>
            </a:r>
          </a:p>
        </p:txBody>
      </p:sp>
      <p:sp>
        <p:nvSpPr>
          <p:cNvPr id="2051" name="Rectangle 3"/>
          <p:cNvSpPr>
            <a:spLocks noGrp="1" noChangeArrowheads="1"/>
          </p:cNvSpPr>
          <p:nvPr>
            <p:ph type="body" idx="1"/>
          </p:nvPr>
        </p:nvSpPr>
        <p:spPr bwMode="auto">
          <a:xfrm>
            <a:off x="457200" y="1600206"/>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499716"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defRPr sz="1400" smtClean="0"/>
            </a:lvl1pPr>
          </a:lstStyle>
          <a:p>
            <a:pPr fontAlgn="base">
              <a:spcAft>
                <a:spcPct val="0"/>
              </a:spcAft>
              <a:defRPr/>
            </a:pPr>
            <a:endParaRPr lang="en-US" altLang="ja-JP">
              <a:solidFill>
                <a:srgbClr val="000000"/>
              </a:solidFill>
            </a:endParaRPr>
          </a:p>
        </p:txBody>
      </p:sp>
      <p:sp>
        <p:nvSpPr>
          <p:cNvPr id="499717"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spcBef>
                <a:spcPct val="0"/>
              </a:spcBef>
              <a:defRPr sz="1400" smtClean="0"/>
            </a:lvl1pPr>
          </a:lstStyle>
          <a:p>
            <a:pPr fontAlgn="base">
              <a:spcAft>
                <a:spcPct val="0"/>
              </a:spcAft>
              <a:defRPr/>
            </a:pPr>
            <a:endParaRPr lang="en-US" altLang="ja-JP">
              <a:solidFill>
                <a:srgbClr val="000000"/>
              </a:solidFill>
            </a:endParaRPr>
          </a:p>
        </p:txBody>
      </p:sp>
      <p:sp>
        <p:nvSpPr>
          <p:cNvPr id="499718"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defRPr sz="1400" smtClean="0"/>
            </a:lvl1pPr>
          </a:lstStyle>
          <a:p>
            <a:pPr fontAlgn="base">
              <a:spcAft>
                <a:spcPct val="0"/>
              </a:spcAft>
              <a:defRPr/>
            </a:pPr>
            <a:fld id="{90518ACB-D515-412B-8F95-30A35F42FA8E}" type="slidenum">
              <a:rPr lang="ja-JP" altLang="en-US">
                <a:solidFill>
                  <a:srgbClr val="000000"/>
                </a:solidFill>
              </a:rPr>
              <a:pPr fontAlgn="base">
                <a:spcAft>
                  <a:spcPct val="0"/>
                </a:spcAft>
                <a:defRPr/>
              </a:pPr>
              <a:t>‹#›</a:t>
            </a:fld>
            <a:endParaRPr lang="en-US" altLang="ja-JP">
              <a:solidFill>
                <a:srgbClr val="000000"/>
              </a:solidFill>
            </a:endParaRPr>
          </a:p>
        </p:txBody>
      </p:sp>
    </p:spTree>
    <p:extLst>
      <p:ext uri="{BB962C8B-B14F-4D97-AF65-F5344CB8AC3E}">
        <p14:creationId xmlns:p14="http://schemas.microsoft.com/office/powerpoint/2010/main" val="226021387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200" algn="ctr" rtl="0" fontAlgn="base">
        <a:spcBef>
          <a:spcPct val="0"/>
        </a:spcBef>
        <a:spcAft>
          <a:spcPct val="0"/>
        </a:spcAft>
        <a:defRPr kumimoji="1" sz="4400">
          <a:solidFill>
            <a:schemeClr val="tx2"/>
          </a:solidFill>
          <a:latin typeface="Arial" charset="0"/>
          <a:ea typeface="ＭＳ Ｐゴシック" pitchFamily="50" charset="-128"/>
        </a:defRPr>
      </a:lvl6pPr>
      <a:lvl7pPr marL="914400" algn="ctr" rtl="0" fontAlgn="base">
        <a:spcBef>
          <a:spcPct val="0"/>
        </a:spcBef>
        <a:spcAft>
          <a:spcPct val="0"/>
        </a:spcAft>
        <a:defRPr kumimoji="1" sz="4400">
          <a:solidFill>
            <a:schemeClr val="tx2"/>
          </a:solidFill>
          <a:latin typeface="Arial" charset="0"/>
          <a:ea typeface="ＭＳ Ｐゴシック" pitchFamily="50" charset="-128"/>
        </a:defRPr>
      </a:lvl7pPr>
      <a:lvl8pPr marL="1371600" algn="ctr" rtl="0" fontAlgn="base">
        <a:spcBef>
          <a:spcPct val="0"/>
        </a:spcBef>
        <a:spcAft>
          <a:spcPct val="0"/>
        </a:spcAft>
        <a:defRPr kumimoji="1" sz="4400">
          <a:solidFill>
            <a:schemeClr val="tx2"/>
          </a:solidFill>
          <a:latin typeface="Arial" charset="0"/>
          <a:ea typeface="ＭＳ Ｐゴシック" pitchFamily="50" charset="-128"/>
        </a:defRPr>
      </a:lvl8pPr>
      <a:lvl9pPr marL="1828800" algn="ctr" rtl="0" fontAlgn="base">
        <a:spcBef>
          <a:spcPct val="0"/>
        </a:spcBef>
        <a:spcAft>
          <a:spcPct val="0"/>
        </a:spcAft>
        <a:defRPr kumimoji="1" sz="4400">
          <a:solidFill>
            <a:schemeClr val="tx2"/>
          </a:solidFill>
          <a:latin typeface="Arial" charset="0"/>
          <a:ea typeface="ＭＳ Ｐゴシック" pitchFamily="50"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audio" Target="../media/media4.wav"/><Relationship Id="rId3" Type="http://schemas.microsoft.com/office/2007/relationships/media" Target="../media/media2.wav"/><Relationship Id="rId7" Type="http://schemas.microsoft.com/office/2007/relationships/media" Target="../media/media4.wav"/><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audio" Target="../media/media3.wav"/><Relationship Id="rId11" Type="http://schemas.openxmlformats.org/officeDocument/2006/relationships/image" Target="../media/image1.png"/><Relationship Id="rId5" Type="http://schemas.microsoft.com/office/2007/relationships/media" Target="../media/media3.wav"/><Relationship Id="rId10" Type="http://schemas.openxmlformats.org/officeDocument/2006/relationships/notesSlide" Target="../notesSlides/notesSlide1.xml"/><Relationship Id="rId4" Type="http://schemas.openxmlformats.org/officeDocument/2006/relationships/audio" Target="../media/media2.wav"/><Relationship Id="rId9"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4.png"/><Relationship Id="rId3" Type="http://schemas.microsoft.com/office/2007/relationships/media" Target="../media/media6.wav"/><Relationship Id="rId7" Type="http://schemas.openxmlformats.org/officeDocument/2006/relationships/image" Target="../media/image3.emf"/><Relationship Id="rId2" Type="http://schemas.openxmlformats.org/officeDocument/2006/relationships/audio" Target="../media/media5.wav"/><Relationship Id="rId1" Type="http://schemas.microsoft.com/office/2007/relationships/media" Target="../media/media5.wav"/><Relationship Id="rId6" Type="http://schemas.openxmlformats.org/officeDocument/2006/relationships/image" Target="../media/image2.png"/><Relationship Id="rId5" Type="http://schemas.openxmlformats.org/officeDocument/2006/relationships/slideLayout" Target="../slideLayouts/slideLayout13.xml"/><Relationship Id="rId4" Type="http://schemas.openxmlformats.org/officeDocument/2006/relationships/audio" Target="../media/media6.wav"/></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44624"/>
            <a:ext cx="9077762" cy="648072"/>
          </a:xfrm>
        </p:spPr>
        <p:txBody>
          <a:bodyPr/>
          <a:lstStyle/>
          <a:p>
            <a:r>
              <a:rPr lang="ja-JP" altLang="en-US" sz="3200" dirty="0" smtClean="0"/>
              <a:t>最近の成果：独立低ランク行列分析によるデモ</a:t>
            </a:r>
            <a:endParaRPr kumimoji="1" lang="ja-JP" altLang="en-US" sz="3200" dirty="0"/>
          </a:p>
        </p:txBody>
      </p:sp>
      <p:sp>
        <p:nvSpPr>
          <p:cNvPr id="118" name="正方形/長方形 117"/>
          <p:cNvSpPr/>
          <p:nvPr/>
        </p:nvSpPr>
        <p:spPr bwMode="auto">
          <a:xfrm>
            <a:off x="531284" y="5192529"/>
            <a:ext cx="1025151" cy="181779"/>
          </a:xfrm>
          <a:prstGeom prst="rect">
            <a:avLst/>
          </a:prstGeom>
          <a:solidFill>
            <a:srgbClr val="FFFFFF">
              <a:alpha val="80000"/>
            </a:srgbClr>
          </a:solidFill>
          <a:ln>
            <a:noFill/>
          </a:ln>
          <a:effectLst/>
          <a:extLst/>
        </p:spPr>
        <p:txBody>
          <a:bodyPr vert="horz" wrap="square" lIns="91440" tIns="45720" rIns="91440" bIns="45720" numCol="1" rtlCol="0" anchor="t" anchorCtr="0" compatLnSpc="1">
            <a:prstTxWarp prst="textNoShape">
              <a:avLst/>
            </a:prstTxWarp>
          </a:bodyPr>
          <a:lstStyle/>
          <a:p>
            <a:pPr>
              <a:defRPr/>
            </a:pPr>
            <a:endParaRPr kumimoji="0" lang="ja-JP" altLang="en-US" sz="4800" kern="0">
              <a:solidFill>
                <a:srgbClr val="000000"/>
              </a:solidFill>
            </a:endParaRPr>
          </a:p>
        </p:txBody>
      </p:sp>
      <p:sp>
        <p:nvSpPr>
          <p:cNvPr id="119" name="コンテンツ プレースホルダー 2"/>
          <p:cNvSpPr>
            <a:spLocks noGrp="1"/>
          </p:cNvSpPr>
          <p:nvPr>
            <p:ph idx="1"/>
          </p:nvPr>
        </p:nvSpPr>
        <p:spPr>
          <a:xfrm>
            <a:off x="359532" y="794906"/>
            <a:ext cx="8713139" cy="5760640"/>
          </a:xfrm>
        </p:spPr>
        <p:txBody>
          <a:bodyPr/>
          <a:lstStyle/>
          <a:p>
            <a:r>
              <a:rPr lang="ja-JP" altLang="en-US" dirty="0" smtClean="0"/>
              <a:t>ドラム、弦楽器、音声からなる複合音の分離</a:t>
            </a:r>
            <a:endParaRPr lang="en-US" altLang="ja-JP" dirty="0" smtClean="0"/>
          </a:p>
        </p:txBody>
      </p:sp>
      <p:grpSp>
        <p:nvGrpSpPr>
          <p:cNvPr id="3" name="グループ化 2"/>
          <p:cNvGrpSpPr/>
          <p:nvPr/>
        </p:nvGrpSpPr>
        <p:grpSpPr>
          <a:xfrm>
            <a:off x="2388987" y="1715703"/>
            <a:ext cx="4055221" cy="5925765"/>
            <a:chOff x="4911917" y="1782243"/>
            <a:chExt cx="4055221" cy="5925765"/>
          </a:xfrm>
        </p:grpSpPr>
        <p:pic>
          <p:nvPicPr>
            <p:cNvPr id="120" name="mix">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1"/>
            <a:stretch>
              <a:fillRect/>
            </a:stretch>
          </p:blipFill>
          <p:spPr>
            <a:xfrm>
              <a:off x="6879152" y="1782243"/>
              <a:ext cx="394782" cy="394782"/>
            </a:xfrm>
            <a:prstGeom prst="rect">
              <a:avLst/>
            </a:prstGeom>
          </p:spPr>
        </p:pic>
        <p:pic>
          <p:nvPicPr>
            <p:cNvPr id="121" name="IVANMFwithZ_IVAit200_NMFit1_max_2">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1"/>
            <a:stretch>
              <a:fillRect/>
            </a:stretch>
          </p:blipFill>
          <p:spPr>
            <a:xfrm>
              <a:off x="5286871" y="3244867"/>
              <a:ext cx="341938" cy="341938"/>
            </a:xfrm>
            <a:prstGeom prst="rect">
              <a:avLst/>
            </a:prstGeom>
          </p:spPr>
        </p:pic>
        <p:pic>
          <p:nvPicPr>
            <p:cNvPr id="122" name="IVANMFwithZ_IVAit200_NMFit1_max_1">
              <a:hlinkClick r:id="" action="ppaction://media"/>
            </p:cNvPr>
            <p:cNvPicPr>
              <a:picLocks noChangeAspect="1"/>
            </p:cNvPicPr>
            <p:nvPr>
              <a:audioFile r:link="rId6"/>
              <p:extLst>
                <p:ext uri="{DAA4B4D4-6D71-4841-9C94-3DE7FCFB9230}">
                  <p14:media xmlns:p14="http://schemas.microsoft.com/office/powerpoint/2010/main" r:embed="rId5"/>
                </p:ext>
              </p:extLst>
            </p:nvPr>
          </p:nvPicPr>
          <p:blipFill>
            <a:blip r:embed="rId11"/>
            <a:stretch>
              <a:fillRect/>
            </a:stretch>
          </p:blipFill>
          <p:spPr>
            <a:xfrm>
              <a:off x="6574291" y="2901473"/>
              <a:ext cx="341938" cy="341938"/>
            </a:xfrm>
            <a:prstGeom prst="rect">
              <a:avLst/>
            </a:prstGeom>
          </p:spPr>
        </p:pic>
        <p:pic>
          <p:nvPicPr>
            <p:cNvPr id="123" name="IVANMFwithZ_IVAit200_NMFit1_max_3">
              <a:hlinkClick r:id="" action="ppaction://media"/>
            </p:cNvPr>
            <p:cNvPicPr>
              <a:picLocks noChangeAspect="1"/>
            </p:cNvPicPr>
            <p:nvPr>
              <a:audioFile r:link="rId8"/>
              <p:extLst>
                <p:ext uri="{DAA4B4D4-6D71-4841-9C94-3DE7FCFB9230}">
                  <p14:media xmlns:p14="http://schemas.microsoft.com/office/powerpoint/2010/main" r:embed="rId7"/>
                </p:ext>
              </p:extLst>
            </p:nvPr>
          </p:nvPicPr>
          <p:blipFill>
            <a:blip r:embed="rId11"/>
            <a:stretch>
              <a:fillRect/>
            </a:stretch>
          </p:blipFill>
          <p:spPr>
            <a:xfrm>
              <a:off x="8184723" y="3125778"/>
              <a:ext cx="341938" cy="341938"/>
            </a:xfrm>
            <a:prstGeom prst="rect">
              <a:avLst/>
            </a:prstGeom>
          </p:spPr>
        </p:pic>
        <p:grpSp>
          <p:nvGrpSpPr>
            <p:cNvPr id="125" name="グループ化 124"/>
            <p:cNvGrpSpPr/>
            <p:nvPr/>
          </p:nvGrpSpPr>
          <p:grpSpPr>
            <a:xfrm>
              <a:off x="4911917" y="3080137"/>
              <a:ext cx="4055221" cy="4627871"/>
              <a:chOff x="2455111" y="3307597"/>
              <a:chExt cx="4241477" cy="4478239"/>
            </a:xfrm>
          </p:grpSpPr>
          <p:cxnSp>
            <p:nvCxnSpPr>
              <p:cNvPr id="126" name="直線コネクタ 125"/>
              <p:cNvCxnSpPr/>
              <p:nvPr/>
            </p:nvCxnSpPr>
            <p:spPr>
              <a:xfrm flipH="1">
                <a:off x="4226780" y="5750905"/>
                <a:ext cx="79108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7" name="円/楕円 126"/>
              <p:cNvSpPr/>
              <p:nvPr/>
            </p:nvSpPr>
            <p:spPr>
              <a:xfrm>
                <a:off x="4168720" y="5688223"/>
                <a:ext cx="120600" cy="120600"/>
              </a:xfrm>
              <a:prstGeom prst="ellipse">
                <a:avLst/>
              </a:prstGeom>
              <a:solidFill>
                <a:schemeClr val="bg1"/>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ja-JP" altLang="en-US" sz="2000">
                  <a:solidFill>
                    <a:srgbClr val="FFFFFF"/>
                  </a:solidFill>
                  <a:cs typeface="Arial" panose="020B0604020202020204" pitchFamily="34" charset="0"/>
                </a:endParaRPr>
              </a:p>
            </p:txBody>
          </p:sp>
          <p:cxnSp>
            <p:nvCxnSpPr>
              <p:cNvPr id="128" name="直線矢印コネクタ 127"/>
              <p:cNvCxnSpPr/>
              <p:nvPr/>
            </p:nvCxnSpPr>
            <p:spPr>
              <a:xfrm flipH="1">
                <a:off x="4229020" y="5928543"/>
                <a:ext cx="395692" cy="0"/>
              </a:xfrm>
              <a:prstGeom prst="straightConnector1">
                <a:avLst/>
              </a:prstGeom>
              <a:ln w="9525">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29" name="直線コネクタ 128"/>
              <p:cNvCxnSpPr/>
              <p:nvPr/>
            </p:nvCxnSpPr>
            <p:spPr>
              <a:xfrm>
                <a:off x="4229020" y="5748523"/>
                <a:ext cx="0" cy="25202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0" name="直線コネクタ 129"/>
              <p:cNvCxnSpPr/>
              <p:nvPr/>
            </p:nvCxnSpPr>
            <p:spPr>
              <a:xfrm>
                <a:off x="4150045" y="5681562"/>
                <a:ext cx="15840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131" name="円/楕円 130"/>
              <p:cNvSpPr/>
              <p:nvPr/>
            </p:nvSpPr>
            <p:spPr>
              <a:xfrm>
                <a:off x="4564764" y="5688223"/>
                <a:ext cx="120600" cy="120600"/>
              </a:xfrm>
              <a:prstGeom prst="ellipse">
                <a:avLst/>
              </a:prstGeom>
              <a:solidFill>
                <a:schemeClr val="bg1"/>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ja-JP" altLang="en-US" sz="2000">
                  <a:solidFill>
                    <a:srgbClr val="FFFFFF"/>
                  </a:solidFill>
                  <a:cs typeface="Arial" panose="020B0604020202020204" pitchFamily="34" charset="0"/>
                </a:endParaRPr>
              </a:p>
            </p:txBody>
          </p:sp>
          <p:cxnSp>
            <p:nvCxnSpPr>
              <p:cNvPr id="132" name="直線コネクタ 131"/>
              <p:cNvCxnSpPr/>
              <p:nvPr/>
            </p:nvCxnSpPr>
            <p:spPr>
              <a:xfrm>
                <a:off x="4625064" y="5748523"/>
                <a:ext cx="0" cy="25202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3" name="直線コネクタ 132"/>
              <p:cNvCxnSpPr/>
              <p:nvPr/>
            </p:nvCxnSpPr>
            <p:spPr>
              <a:xfrm>
                <a:off x="4546089" y="5681562"/>
                <a:ext cx="15840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134" name="円弧 133"/>
              <p:cNvSpPr/>
              <p:nvPr/>
            </p:nvSpPr>
            <p:spPr>
              <a:xfrm rot="16200000">
                <a:off x="2555776" y="3645024"/>
                <a:ext cx="4140812" cy="4140812"/>
              </a:xfrm>
              <a:prstGeom prst="arc">
                <a:avLst>
                  <a:gd name="adj1" fmla="val 16200000"/>
                  <a:gd name="adj2" fmla="val 5391644"/>
                </a:avLst>
              </a:prstGeom>
              <a:ln w="9525">
                <a:solidFill>
                  <a:schemeClr val="tx1"/>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fontAlgn="base">
                  <a:spcBef>
                    <a:spcPct val="0"/>
                  </a:spcBef>
                  <a:spcAft>
                    <a:spcPct val="0"/>
                  </a:spcAft>
                </a:pPr>
                <a:endParaRPr lang="ja-JP" altLang="en-US" sz="2000">
                  <a:solidFill>
                    <a:srgbClr val="000000"/>
                  </a:solidFill>
                </a:endParaRPr>
              </a:p>
            </p:txBody>
          </p:sp>
          <p:cxnSp>
            <p:nvCxnSpPr>
              <p:cNvPr id="135" name="直線コネクタ 134"/>
              <p:cNvCxnSpPr/>
              <p:nvPr/>
            </p:nvCxnSpPr>
            <p:spPr>
              <a:xfrm>
                <a:off x="4626182" y="3645024"/>
                <a:ext cx="0" cy="2103499"/>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grpSp>
            <p:nvGrpSpPr>
              <p:cNvPr id="136" name="グループ化 135"/>
              <p:cNvGrpSpPr/>
              <p:nvPr/>
            </p:nvGrpSpPr>
            <p:grpSpPr>
              <a:xfrm rot="6683086">
                <a:off x="5265959" y="3609929"/>
                <a:ext cx="166131" cy="330783"/>
                <a:chOff x="1665514" y="3120466"/>
                <a:chExt cx="166131" cy="330783"/>
              </a:xfrm>
            </p:grpSpPr>
            <p:sp>
              <p:nvSpPr>
                <p:cNvPr id="174" name="正方形/長方形 173"/>
                <p:cNvSpPr/>
                <p:nvPr/>
              </p:nvSpPr>
              <p:spPr>
                <a:xfrm>
                  <a:off x="1665514" y="3189599"/>
                  <a:ext cx="41533" cy="193462"/>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ja-JP" altLang="en-US" sz="2000">
                    <a:solidFill>
                      <a:srgbClr val="FFFFFF"/>
                    </a:solidFill>
                  </a:endParaRPr>
                </a:p>
              </p:txBody>
            </p:sp>
            <p:cxnSp>
              <p:nvCxnSpPr>
                <p:cNvPr id="175" name="直線コネクタ 174"/>
                <p:cNvCxnSpPr/>
                <p:nvPr/>
              </p:nvCxnSpPr>
              <p:spPr>
                <a:xfrm flipV="1">
                  <a:off x="1707047" y="3123025"/>
                  <a:ext cx="124598" cy="686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6" name="直線コネクタ 175"/>
                <p:cNvCxnSpPr/>
                <p:nvPr/>
              </p:nvCxnSpPr>
              <p:spPr>
                <a:xfrm>
                  <a:off x="1707047" y="3381036"/>
                  <a:ext cx="124598" cy="686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7" name="直線コネクタ 176"/>
                <p:cNvCxnSpPr/>
                <p:nvPr/>
              </p:nvCxnSpPr>
              <p:spPr>
                <a:xfrm>
                  <a:off x="1828897" y="3120466"/>
                  <a:ext cx="0" cy="33078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37" name="グループ化 136"/>
              <p:cNvGrpSpPr/>
              <p:nvPr/>
            </p:nvGrpSpPr>
            <p:grpSpPr>
              <a:xfrm rot="2863048">
                <a:off x="3196764" y="3981434"/>
                <a:ext cx="166131" cy="330783"/>
                <a:chOff x="1665514" y="3120466"/>
                <a:chExt cx="166131" cy="330783"/>
              </a:xfrm>
            </p:grpSpPr>
            <p:sp>
              <p:nvSpPr>
                <p:cNvPr id="170" name="正方形/長方形 169"/>
                <p:cNvSpPr/>
                <p:nvPr/>
              </p:nvSpPr>
              <p:spPr>
                <a:xfrm>
                  <a:off x="1665514" y="3189599"/>
                  <a:ext cx="41533" cy="193462"/>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ja-JP" altLang="en-US" sz="2000">
                    <a:solidFill>
                      <a:srgbClr val="FFFFFF"/>
                    </a:solidFill>
                  </a:endParaRPr>
                </a:p>
              </p:txBody>
            </p:sp>
            <p:cxnSp>
              <p:nvCxnSpPr>
                <p:cNvPr id="171" name="直線コネクタ 170"/>
                <p:cNvCxnSpPr/>
                <p:nvPr/>
              </p:nvCxnSpPr>
              <p:spPr>
                <a:xfrm flipV="1">
                  <a:off x="1707047" y="3123025"/>
                  <a:ext cx="124598" cy="686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2" name="直線コネクタ 171"/>
                <p:cNvCxnSpPr/>
                <p:nvPr/>
              </p:nvCxnSpPr>
              <p:spPr>
                <a:xfrm>
                  <a:off x="1707047" y="3381036"/>
                  <a:ext cx="124598" cy="686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3" name="直線コネクタ 172"/>
                <p:cNvCxnSpPr/>
                <p:nvPr/>
              </p:nvCxnSpPr>
              <p:spPr>
                <a:xfrm>
                  <a:off x="1828897" y="3120466"/>
                  <a:ext cx="0" cy="33078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38" name="直線矢印コネクタ 137"/>
              <p:cNvCxnSpPr/>
              <p:nvPr/>
            </p:nvCxnSpPr>
            <p:spPr>
              <a:xfrm>
                <a:off x="4526664" y="3634598"/>
                <a:ext cx="0" cy="2120480"/>
              </a:xfrm>
              <a:prstGeom prst="straightConnector1">
                <a:avLst/>
              </a:prstGeom>
              <a:ln w="9525">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39" name="テキスト ボックス 138"/>
              <p:cNvSpPr txBox="1"/>
              <p:nvPr/>
            </p:nvSpPr>
            <p:spPr>
              <a:xfrm>
                <a:off x="4094381" y="4127792"/>
                <a:ext cx="553034" cy="300488"/>
              </a:xfrm>
              <a:prstGeom prst="rect">
                <a:avLst/>
              </a:prstGeom>
              <a:noFill/>
            </p:spPr>
            <p:txBody>
              <a:bodyPr wrap="square" rtlCol="0">
                <a:spAutoFit/>
              </a:bodyPr>
              <a:lstStyle/>
              <a:p>
                <a:pPr fontAlgn="base">
                  <a:spcBef>
                    <a:spcPct val="0"/>
                  </a:spcBef>
                  <a:spcAft>
                    <a:spcPct val="0"/>
                  </a:spcAft>
                </a:pPr>
                <a:r>
                  <a:rPr lang="en-US" altLang="ja-JP" dirty="0">
                    <a:solidFill>
                      <a:srgbClr val="000000"/>
                    </a:solidFill>
                    <a:cs typeface="Arial" panose="020B0604020202020204" pitchFamily="34" charset="0"/>
                  </a:rPr>
                  <a:t>2</a:t>
                </a:r>
                <a:r>
                  <a:rPr lang="en-US" altLang="ja-JP" sz="1000" dirty="0">
                    <a:solidFill>
                      <a:srgbClr val="000000"/>
                    </a:solidFill>
                    <a:cs typeface="Arial" panose="020B0604020202020204" pitchFamily="34" charset="0"/>
                  </a:rPr>
                  <a:t> </a:t>
                </a:r>
                <a:r>
                  <a:rPr lang="en-US" altLang="ja-JP" dirty="0">
                    <a:solidFill>
                      <a:srgbClr val="000000"/>
                    </a:solidFill>
                    <a:cs typeface="Arial" panose="020B0604020202020204" pitchFamily="34" charset="0"/>
                  </a:rPr>
                  <a:t>m</a:t>
                </a:r>
                <a:endParaRPr lang="ja-JP" altLang="en-US" dirty="0">
                  <a:solidFill>
                    <a:srgbClr val="000000"/>
                  </a:solidFill>
                  <a:cs typeface="Arial" panose="020B0604020202020204" pitchFamily="34" charset="0"/>
                </a:endParaRPr>
              </a:p>
            </p:txBody>
          </p:sp>
          <p:sp>
            <p:nvSpPr>
              <p:cNvPr id="140" name="円弧 139"/>
              <p:cNvSpPr/>
              <p:nvPr/>
            </p:nvSpPr>
            <p:spPr>
              <a:xfrm rot="15864188">
                <a:off x="4320797" y="5559034"/>
                <a:ext cx="312790" cy="312790"/>
              </a:xfrm>
              <a:prstGeom prst="arc">
                <a:avLst>
                  <a:gd name="adj1" fmla="val 15796512"/>
                  <a:gd name="adj2" fmla="val 0"/>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fontAlgn="base">
                  <a:spcBef>
                    <a:spcPct val="0"/>
                  </a:spcBef>
                  <a:spcAft>
                    <a:spcPct val="0"/>
                  </a:spcAft>
                </a:pPr>
                <a:endParaRPr lang="ja-JP" altLang="en-US" sz="2000">
                  <a:solidFill>
                    <a:srgbClr val="000000"/>
                  </a:solidFill>
                  <a:cs typeface="Arial" panose="020B0604020202020204" pitchFamily="34" charset="0"/>
                </a:endParaRPr>
              </a:p>
            </p:txBody>
          </p:sp>
          <p:sp>
            <p:nvSpPr>
              <p:cNvPr id="141" name="テキスト ボックス 140"/>
              <p:cNvSpPr txBox="1"/>
              <p:nvPr/>
            </p:nvSpPr>
            <p:spPr>
              <a:xfrm>
                <a:off x="2455111" y="3668554"/>
                <a:ext cx="1119823" cy="325529"/>
              </a:xfrm>
              <a:prstGeom prst="rect">
                <a:avLst/>
              </a:prstGeom>
              <a:noFill/>
            </p:spPr>
            <p:txBody>
              <a:bodyPr wrap="square" rtlCol="0">
                <a:spAutoFit/>
              </a:bodyPr>
              <a:lstStyle/>
              <a:p>
                <a:pPr fontAlgn="base">
                  <a:spcBef>
                    <a:spcPct val="0"/>
                  </a:spcBef>
                  <a:spcAft>
                    <a:spcPct val="0"/>
                  </a:spcAft>
                </a:pPr>
                <a:r>
                  <a:rPr lang="en-US" altLang="ja-JP" sz="2000" dirty="0">
                    <a:solidFill>
                      <a:srgbClr val="000000"/>
                    </a:solidFill>
                    <a:cs typeface="Arial" panose="020B0604020202020204" pitchFamily="34" charset="0"/>
                  </a:rPr>
                  <a:t>Source 1</a:t>
                </a:r>
                <a:endParaRPr lang="ja-JP" altLang="en-US" sz="2000" dirty="0">
                  <a:solidFill>
                    <a:srgbClr val="000000"/>
                  </a:solidFill>
                  <a:cs typeface="Arial" panose="020B0604020202020204" pitchFamily="34" charset="0"/>
                </a:endParaRPr>
              </a:p>
            </p:txBody>
          </p:sp>
          <p:sp>
            <p:nvSpPr>
              <p:cNvPr id="142" name="テキスト ボックス 141"/>
              <p:cNvSpPr txBox="1"/>
              <p:nvPr/>
            </p:nvSpPr>
            <p:spPr>
              <a:xfrm>
                <a:off x="3308161" y="3307597"/>
                <a:ext cx="1119823" cy="325529"/>
              </a:xfrm>
              <a:prstGeom prst="rect">
                <a:avLst/>
              </a:prstGeom>
              <a:noFill/>
            </p:spPr>
            <p:txBody>
              <a:bodyPr wrap="square" rtlCol="0">
                <a:spAutoFit/>
              </a:bodyPr>
              <a:lstStyle/>
              <a:p>
                <a:pPr fontAlgn="base">
                  <a:spcBef>
                    <a:spcPct val="0"/>
                  </a:spcBef>
                  <a:spcAft>
                    <a:spcPct val="0"/>
                  </a:spcAft>
                </a:pPr>
                <a:r>
                  <a:rPr lang="en-US" altLang="ja-JP" sz="2000" dirty="0">
                    <a:solidFill>
                      <a:srgbClr val="000000"/>
                    </a:solidFill>
                    <a:cs typeface="Arial" panose="020B0604020202020204" pitchFamily="34" charset="0"/>
                  </a:rPr>
                  <a:t>Source 2</a:t>
                </a:r>
                <a:endParaRPr lang="ja-JP" altLang="en-US" sz="2000" dirty="0">
                  <a:solidFill>
                    <a:srgbClr val="000000"/>
                  </a:solidFill>
                  <a:cs typeface="Arial" panose="020B0604020202020204" pitchFamily="34" charset="0"/>
                </a:endParaRPr>
              </a:p>
            </p:txBody>
          </p:sp>
          <p:sp>
            <p:nvSpPr>
              <p:cNvPr id="143" name="円/楕円 142"/>
              <p:cNvSpPr/>
              <p:nvPr/>
            </p:nvSpPr>
            <p:spPr>
              <a:xfrm>
                <a:off x="4954984" y="5688223"/>
                <a:ext cx="120600" cy="120600"/>
              </a:xfrm>
              <a:prstGeom prst="ellipse">
                <a:avLst/>
              </a:prstGeom>
              <a:solidFill>
                <a:schemeClr val="bg1"/>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ja-JP" altLang="en-US" sz="2000">
                  <a:solidFill>
                    <a:srgbClr val="FFFFFF"/>
                  </a:solidFill>
                  <a:cs typeface="Arial" panose="020B0604020202020204" pitchFamily="34" charset="0"/>
                </a:endParaRPr>
              </a:p>
            </p:txBody>
          </p:sp>
          <p:cxnSp>
            <p:nvCxnSpPr>
              <p:cNvPr id="144" name="直線コネクタ 143"/>
              <p:cNvCxnSpPr/>
              <p:nvPr/>
            </p:nvCxnSpPr>
            <p:spPr>
              <a:xfrm>
                <a:off x="5015284" y="5748523"/>
                <a:ext cx="0" cy="25202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5" name="直線コネクタ 144"/>
              <p:cNvCxnSpPr/>
              <p:nvPr/>
            </p:nvCxnSpPr>
            <p:spPr>
              <a:xfrm>
                <a:off x="4936309" y="5681562"/>
                <a:ext cx="15840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6" name="直線矢印コネクタ 145"/>
              <p:cNvCxnSpPr/>
              <p:nvPr/>
            </p:nvCxnSpPr>
            <p:spPr>
              <a:xfrm flipH="1">
                <a:off x="4622780" y="5928543"/>
                <a:ext cx="395692" cy="0"/>
              </a:xfrm>
              <a:prstGeom prst="straightConnector1">
                <a:avLst/>
              </a:prstGeom>
              <a:ln w="9525">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47" name="テキスト ボックス 146"/>
              <p:cNvSpPr txBox="1"/>
              <p:nvPr/>
            </p:nvSpPr>
            <p:spPr>
              <a:xfrm>
                <a:off x="4609715" y="5960759"/>
                <a:ext cx="969988" cy="300488"/>
              </a:xfrm>
              <a:prstGeom prst="rect">
                <a:avLst/>
              </a:prstGeom>
              <a:noFill/>
            </p:spPr>
            <p:txBody>
              <a:bodyPr wrap="square" rtlCol="0">
                <a:spAutoFit/>
              </a:bodyPr>
              <a:lstStyle/>
              <a:p>
                <a:pPr fontAlgn="base">
                  <a:spcBef>
                    <a:spcPct val="0"/>
                  </a:spcBef>
                  <a:spcAft>
                    <a:spcPct val="0"/>
                  </a:spcAft>
                </a:pPr>
                <a:r>
                  <a:rPr lang="en-US" altLang="ja-JP" dirty="0">
                    <a:solidFill>
                      <a:srgbClr val="000000"/>
                    </a:solidFill>
                    <a:cs typeface="Arial" panose="020B0604020202020204" pitchFamily="34" charset="0"/>
                  </a:rPr>
                  <a:t>2.83</a:t>
                </a:r>
                <a:r>
                  <a:rPr lang="en-US" altLang="ja-JP" sz="1000" dirty="0">
                    <a:solidFill>
                      <a:srgbClr val="000000"/>
                    </a:solidFill>
                    <a:cs typeface="Arial" panose="020B0604020202020204" pitchFamily="34" charset="0"/>
                  </a:rPr>
                  <a:t> </a:t>
                </a:r>
                <a:r>
                  <a:rPr lang="en-US" altLang="ja-JP" dirty="0">
                    <a:solidFill>
                      <a:srgbClr val="000000"/>
                    </a:solidFill>
                    <a:cs typeface="Arial" panose="020B0604020202020204" pitchFamily="34" charset="0"/>
                  </a:rPr>
                  <a:t>cm</a:t>
                </a:r>
                <a:endParaRPr lang="ja-JP" altLang="en-US" dirty="0">
                  <a:solidFill>
                    <a:srgbClr val="000000"/>
                  </a:solidFill>
                  <a:cs typeface="Arial" panose="020B0604020202020204" pitchFamily="34" charset="0"/>
                </a:endParaRPr>
              </a:p>
            </p:txBody>
          </p:sp>
          <p:cxnSp>
            <p:nvCxnSpPr>
              <p:cNvPr id="148" name="直線コネクタ 147"/>
              <p:cNvCxnSpPr/>
              <p:nvPr/>
            </p:nvCxnSpPr>
            <p:spPr>
              <a:xfrm rot="19200000">
                <a:off x="3953236" y="3911575"/>
                <a:ext cx="0" cy="208800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49" name="直線コネクタ 148"/>
              <p:cNvCxnSpPr/>
              <p:nvPr/>
            </p:nvCxnSpPr>
            <p:spPr>
              <a:xfrm rot="20400000">
                <a:off x="4267632" y="3730627"/>
                <a:ext cx="0" cy="208800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50" name="直線コネクタ 149"/>
              <p:cNvCxnSpPr/>
              <p:nvPr/>
            </p:nvCxnSpPr>
            <p:spPr>
              <a:xfrm rot="22800000">
                <a:off x="4985588" y="3729340"/>
                <a:ext cx="0" cy="208800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51" name="円弧 150"/>
              <p:cNvSpPr/>
              <p:nvPr/>
            </p:nvSpPr>
            <p:spPr>
              <a:xfrm rot="16200000">
                <a:off x="4093379" y="4966132"/>
                <a:ext cx="384258" cy="384258"/>
              </a:xfrm>
              <a:prstGeom prst="arc">
                <a:avLst>
                  <a:gd name="adj1" fmla="val 16736191"/>
                  <a:gd name="adj2" fmla="val 1023358"/>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fontAlgn="base">
                  <a:spcBef>
                    <a:spcPct val="0"/>
                  </a:spcBef>
                  <a:spcAft>
                    <a:spcPct val="0"/>
                  </a:spcAft>
                </a:pPr>
                <a:endParaRPr lang="ja-JP" altLang="en-US" sz="2000">
                  <a:solidFill>
                    <a:srgbClr val="000000"/>
                  </a:solidFill>
                  <a:cs typeface="Arial" panose="020B0604020202020204" pitchFamily="34" charset="0"/>
                </a:endParaRPr>
              </a:p>
            </p:txBody>
          </p:sp>
          <p:cxnSp>
            <p:nvCxnSpPr>
              <p:cNvPr id="152" name="直線コネクタ 151"/>
              <p:cNvCxnSpPr/>
              <p:nvPr/>
            </p:nvCxnSpPr>
            <p:spPr>
              <a:xfrm flipH="1">
                <a:off x="4364249" y="3634873"/>
                <a:ext cx="26309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53" name="グループ化 152"/>
              <p:cNvGrpSpPr/>
              <p:nvPr/>
            </p:nvGrpSpPr>
            <p:grpSpPr>
              <a:xfrm>
                <a:off x="4694969" y="5381197"/>
                <a:ext cx="536488" cy="300488"/>
                <a:chOff x="5918507" y="3361075"/>
                <a:chExt cx="536488" cy="300488"/>
              </a:xfrm>
            </p:grpSpPr>
            <p:sp>
              <p:nvSpPr>
                <p:cNvPr id="168" name="テキスト ボックス 167"/>
                <p:cNvSpPr txBox="1"/>
                <p:nvPr/>
              </p:nvSpPr>
              <p:spPr>
                <a:xfrm>
                  <a:off x="5918507" y="3361075"/>
                  <a:ext cx="536488" cy="300488"/>
                </a:xfrm>
                <a:prstGeom prst="rect">
                  <a:avLst/>
                </a:prstGeom>
                <a:noFill/>
              </p:spPr>
              <p:txBody>
                <a:bodyPr wrap="square" rtlCol="0">
                  <a:spAutoFit/>
                </a:bodyPr>
                <a:lstStyle/>
                <a:p>
                  <a:pPr fontAlgn="base">
                    <a:spcBef>
                      <a:spcPct val="0"/>
                    </a:spcBef>
                    <a:spcAft>
                      <a:spcPct val="0"/>
                    </a:spcAft>
                  </a:pPr>
                  <a:r>
                    <a:rPr lang="en-US" altLang="ja-JP" dirty="0">
                      <a:solidFill>
                        <a:srgbClr val="000000"/>
                      </a:solidFill>
                      <a:cs typeface="Arial" panose="020B0604020202020204" pitchFamily="34" charset="0"/>
                    </a:rPr>
                    <a:t>70</a:t>
                  </a:r>
                  <a:endParaRPr lang="ja-JP" altLang="en-US" dirty="0">
                    <a:solidFill>
                      <a:srgbClr val="000000"/>
                    </a:solidFill>
                    <a:cs typeface="Arial" panose="020B0604020202020204" pitchFamily="34" charset="0"/>
                  </a:endParaRPr>
                </a:p>
              </p:txBody>
            </p:sp>
            <p:sp>
              <p:nvSpPr>
                <p:cNvPr id="169" name="円/楕円 168"/>
                <p:cNvSpPr/>
                <p:nvPr/>
              </p:nvSpPr>
              <p:spPr>
                <a:xfrm>
                  <a:off x="6245211" y="3432503"/>
                  <a:ext cx="59362" cy="59362"/>
                </a:xfrm>
                <a:prstGeom prst="ellipse">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ja-JP" altLang="en-US" sz="2800">
                    <a:solidFill>
                      <a:srgbClr val="FFFFFF"/>
                    </a:solidFill>
                    <a:cs typeface="Arial" panose="020B0604020202020204" pitchFamily="34" charset="0"/>
                  </a:endParaRPr>
                </a:p>
              </p:txBody>
            </p:sp>
          </p:grpSp>
          <p:sp>
            <p:nvSpPr>
              <p:cNvPr id="154" name="円弧 153"/>
              <p:cNvSpPr/>
              <p:nvPr/>
            </p:nvSpPr>
            <p:spPr>
              <a:xfrm rot="637955">
                <a:off x="4542156" y="5584151"/>
                <a:ext cx="278010" cy="278010"/>
              </a:xfrm>
              <a:prstGeom prst="arc">
                <a:avLst>
                  <a:gd name="adj1" fmla="val 15796512"/>
                  <a:gd name="adj2" fmla="val 0"/>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fontAlgn="base">
                  <a:spcBef>
                    <a:spcPct val="0"/>
                  </a:spcBef>
                  <a:spcAft>
                    <a:spcPct val="0"/>
                  </a:spcAft>
                </a:pPr>
                <a:endParaRPr lang="ja-JP" altLang="en-US" sz="2000">
                  <a:solidFill>
                    <a:srgbClr val="000000"/>
                  </a:solidFill>
                  <a:cs typeface="Arial" panose="020B0604020202020204" pitchFamily="34" charset="0"/>
                </a:endParaRPr>
              </a:p>
            </p:txBody>
          </p:sp>
          <p:grpSp>
            <p:nvGrpSpPr>
              <p:cNvPr id="155" name="グループ化 154"/>
              <p:cNvGrpSpPr/>
              <p:nvPr/>
            </p:nvGrpSpPr>
            <p:grpSpPr>
              <a:xfrm rot="4066048">
                <a:off x="3820802" y="3616042"/>
                <a:ext cx="166131" cy="330783"/>
                <a:chOff x="1665514" y="3120466"/>
                <a:chExt cx="166131" cy="330783"/>
              </a:xfrm>
            </p:grpSpPr>
            <p:sp>
              <p:nvSpPr>
                <p:cNvPr id="164" name="正方形/長方形 163"/>
                <p:cNvSpPr/>
                <p:nvPr/>
              </p:nvSpPr>
              <p:spPr>
                <a:xfrm>
                  <a:off x="1665514" y="3189599"/>
                  <a:ext cx="41533" cy="193462"/>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ja-JP" altLang="en-US" sz="2000">
                    <a:solidFill>
                      <a:srgbClr val="FFFFFF"/>
                    </a:solidFill>
                  </a:endParaRPr>
                </a:p>
              </p:txBody>
            </p:sp>
            <p:cxnSp>
              <p:nvCxnSpPr>
                <p:cNvPr id="165" name="直線コネクタ 164"/>
                <p:cNvCxnSpPr/>
                <p:nvPr/>
              </p:nvCxnSpPr>
              <p:spPr>
                <a:xfrm flipV="1">
                  <a:off x="1707047" y="3123025"/>
                  <a:ext cx="124598" cy="686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6" name="直線コネクタ 165"/>
                <p:cNvCxnSpPr/>
                <p:nvPr/>
              </p:nvCxnSpPr>
              <p:spPr>
                <a:xfrm>
                  <a:off x="1707047" y="3381036"/>
                  <a:ext cx="124598" cy="686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7" name="直線コネクタ 166"/>
                <p:cNvCxnSpPr/>
                <p:nvPr/>
              </p:nvCxnSpPr>
              <p:spPr>
                <a:xfrm>
                  <a:off x="1828897" y="3120466"/>
                  <a:ext cx="0" cy="33078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56" name="テキスト ボックス 155"/>
              <p:cNvSpPr txBox="1"/>
              <p:nvPr/>
            </p:nvSpPr>
            <p:spPr>
              <a:xfrm>
                <a:off x="4838824" y="3307597"/>
                <a:ext cx="1119823" cy="325529"/>
              </a:xfrm>
              <a:prstGeom prst="rect">
                <a:avLst/>
              </a:prstGeom>
              <a:noFill/>
            </p:spPr>
            <p:txBody>
              <a:bodyPr wrap="square" rtlCol="0">
                <a:spAutoFit/>
              </a:bodyPr>
              <a:lstStyle/>
              <a:p>
                <a:pPr fontAlgn="base">
                  <a:spcBef>
                    <a:spcPct val="0"/>
                  </a:spcBef>
                  <a:spcAft>
                    <a:spcPct val="0"/>
                  </a:spcAft>
                </a:pPr>
                <a:r>
                  <a:rPr lang="en-US" altLang="ja-JP" sz="2000" dirty="0">
                    <a:solidFill>
                      <a:srgbClr val="000000"/>
                    </a:solidFill>
                    <a:cs typeface="Arial" panose="020B0604020202020204" pitchFamily="34" charset="0"/>
                  </a:rPr>
                  <a:t>Source 3</a:t>
                </a:r>
                <a:endParaRPr lang="ja-JP" altLang="en-US" sz="2000" dirty="0">
                  <a:solidFill>
                    <a:srgbClr val="000000"/>
                  </a:solidFill>
                  <a:cs typeface="Arial" panose="020B0604020202020204" pitchFamily="34" charset="0"/>
                </a:endParaRPr>
              </a:p>
            </p:txBody>
          </p:sp>
          <p:sp>
            <p:nvSpPr>
              <p:cNvPr id="157" name="テキスト ボックス 156"/>
              <p:cNvSpPr txBox="1"/>
              <p:nvPr/>
            </p:nvSpPr>
            <p:spPr>
              <a:xfrm>
                <a:off x="3819070" y="5960759"/>
                <a:ext cx="969988" cy="300488"/>
              </a:xfrm>
              <a:prstGeom prst="rect">
                <a:avLst/>
              </a:prstGeom>
              <a:noFill/>
            </p:spPr>
            <p:txBody>
              <a:bodyPr wrap="square" rtlCol="0">
                <a:spAutoFit/>
              </a:bodyPr>
              <a:lstStyle/>
              <a:p>
                <a:pPr fontAlgn="base">
                  <a:spcBef>
                    <a:spcPct val="0"/>
                  </a:spcBef>
                  <a:spcAft>
                    <a:spcPct val="0"/>
                  </a:spcAft>
                </a:pPr>
                <a:r>
                  <a:rPr lang="en-US" altLang="ja-JP" dirty="0">
                    <a:solidFill>
                      <a:srgbClr val="000000"/>
                    </a:solidFill>
                    <a:cs typeface="Arial" panose="020B0604020202020204" pitchFamily="34" charset="0"/>
                  </a:rPr>
                  <a:t>2.83</a:t>
                </a:r>
                <a:r>
                  <a:rPr lang="en-US" altLang="ja-JP" sz="1000" dirty="0">
                    <a:solidFill>
                      <a:srgbClr val="000000"/>
                    </a:solidFill>
                    <a:cs typeface="Arial" panose="020B0604020202020204" pitchFamily="34" charset="0"/>
                  </a:rPr>
                  <a:t> </a:t>
                </a:r>
                <a:r>
                  <a:rPr lang="en-US" altLang="ja-JP" dirty="0">
                    <a:solidFill>
                      <a:srgbClr val="000000"/>
                    </a:solidFill>
                    <a:cs typeface="Arial" panose="020B0604020202020204" pitchFamily="34" charset="0"/>
                  </a:rPr>
                  <a:t>cm</a:t>
                </a:r>
                <a:endParaRPr lang="ja-JP" altLang="en-US" dirty="0">
                  <a:solidFill>
                    <a:srgbClr val="000000"/>
                  </a:solidFill>
                  <a:cs typeface="Arial" panose="020B0604020202020204" pitchFamily="34" charset="0"/>
                </a:endParaRPr>
              </a:p>
            </p:txBody>
          </p:sp>
          <p:grpSp>
            <p:nvGrpSpPr>
              <p:cNvPr id="158" name="グループ化 157"/>
              <p:cNvGrpSpPr/>
              <p:nvPr/>
            </p:nvGrpSpPr>
            <p:grpSpPr>
              <a:xfrm>
                <a:off x="3964713" y="5381197"/>
                <a:ext cx="536488" cy="300488"/>
                <a:chOff x="5918507" y="3361075"/>
                <a:chExt cx="536488" cy="300488"/>
              </a:xfrm>
            </p:grpSpPr>
            <p:sp>
              <p:nvSpPr>
                <p:cNvPr id="162" name="テキスト ボックス 161"/>
                <p:cNvSpPr txBox="1"/>
                <p:nvPr/>
              </p:nvSpPr>
              <p:spPr>
                <a:xfrm>
                  <a:off x="5918507" y="3361075"/>
                  <a:ext cx="536488" cy="300488"/>
                </a:xfrm>
                <a:prstGeom prst="rect">
                  <a:avLst/>
                </a:prstGeom>
                <a:noFill/>
              </p:spPr>
              <p:txBody>
                <a:bodyPr wrap="square" rtlCol="0">
                  <a:spAutoFit/>
                </a:bodyPr>
                <a:lstStyle/>
                <a:p>
                  <a:pPr fontAlgn="base">
                    <a:spcBef>
                      <a:spcPct val="0"/>
                    </a:spcBef>
                    <a:spcAft>
                      <a:spcPct val="0"/>
                    </a:spcAft>
                  </a:pPr>
                  <a:r>
                    <a:rPr lang="en-US" altLang="ja-JP" dirty="0">
                      <a:solidFill>
                        <a:srgbClr val="000000"/>
                      </a:solidFill>
                      <a:cs typeface="Arial" panose="020B0604020202020204" pitchFamily="34" charset="0"/>
                    </a:rPr>
                    <a:t>50</a:t>
                  </a:r>
                  <a:endParaRPr lang="ja-JP" altLang="en-US" dirty="0">
                    <a:solidFill>
                      <a:srgbClr val="000000"/>
                    </a:solidFill>
                    <a:cs typeface="Arial" panose="020B0604020202020204" pitchFamily="34" charset="0"/>
                  </a:endParaRPr>
                </a:p>
              </p:txBody>
            </p:sp>
            <p:sp>
              <p:nvSpPr>
                <p:cNvPr id="163" name="円/楕円 162"/>
                <p:cNvSpPr/>
                <p:nvPr/>
              </p:nvSpPr>
              <p:spPr>
                <a:xfrm>
                  <a:off x="6245211" y="3432503"/>
                  <a:ext cx="59362" cy="59362"/>
                </a:xfrm>
                <a:prstGeom prst="ellipse">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ja-JP" altLang="en-US" sz="2800">
                    <a:solidFill>
                      <a:srgbClr val="FFFFFF"/>
                    </a:solidFill>
                    <a:cs typeface="Arial" panose="020B0604020202020204" pitchFamily="34" charset="0"/>
                  </a:endParaRPr>
                </a:p>
              </p:txBody>
            </p:sp>
          </p:grpSp>
          <p:grpSp>
            <p:nvGrpSpPr>
              <p:cNvPr id="159" name="グループ化 158"/>
              <p:cNvGrpSpPr/>
              <p:nvPr/>
            </p:nvGrpSpPr>
            <p:grpSpPr>
              <a:xfrm>
                <a:off x="3885118" y="4728336"/>
                <a:ext cx="536488" cy="300488"/>
                <a:chOff x="5918507" y="3361075"/>
                <a:chExt cx="536488" cy="300488"/>
              </a:xfrm>
            </p:grpSpPr>
            <p:sp>
              <p:nvSpPr>
                <p:cNvPr id="160" name="テキスト ボックス 159"/>
                <p:cNvSpPr txBox="1"/>
                <p:nvPr/>
              </p:nvSpPr>
              <p:spPr>
                <a:xfrm>
                  <a:off x="5918507" y="3361075"/>
                  <a:ext cx="536488" cy="300488"/>
                </a:xfrm>
                <a:prstGeom prst="rect">
                  <a:avLst/>
                </a:prstGeom>
                <a:noFill/>
              </p:spPr>
              <p:txBody>
                <a:bodyPr wrap="square" rtlCol="0">
                  <a:spAutoFit/>
                </a:bodyPr>
                <a:lstStyle/>
                <a:p>
                  <a:pPr fontAlgn="base">
                    <a:spcBef>
                      <a:spcPct val="0"/>
                    </a:spcBef>
                    <a:spcAft>
                      <a:spcPct val="0"/>
                    </a:spcAft>
                  </a:pPr>
                  <a:r>
                    <a:rPr lang="en-US" altLang="ja-JP" dirty="0">
                      <a:solidFill>
                        <a:srgbClr val="000000"/>
                      </a:solidFill>
                      <a:cs typeface="Arial" panose="020B0604020202020204" pitchFamily="34" charset="0"/>
                    </a:rPr>
                    <a:t>20</a:t>
                  </a:r>
                  <a:endParaRPr lang="ja-JP" altLang="en-US" dirty="0">
                    <a:solidFill>
                      <a:srgbClr val="000000"/>
                    </a:solidFill>
                    <a:cs typeface="Arial" panose="020B0604020202020204" pitchFamily="34" charset="0"/>
                  </a:endParaRPr>
                </a:p>
              </p:txBody>
            </p:sp>
            <p:sp>
              <p:nvSpPr>
                <p:cNvPr id="161" name="円/楕円 160"/>
                <p:cNvSpPr/>
                <p:nvPr/>
              </p:nvSpPr>
              <p:spPr>
                <a:xfrm>
                  <a:off x="6245211" y="3432503"/>
                  <a:ext cx="59362" cy="59362"/>
                </a:xfrm>
                <a:prstGeom prst="ellipse">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ja-JP" altLang="en-US" sz="2800">
                    <a:solidFill>
                      <a:srgbClr val="FFFFFF"/>
                    </a:solidFill>
                    <a:cs typeface="Arial" panose="020B0604020202020204" pitchFamily="34" charset="0"/>
                  </a:endParaRPr>
                </a:p>
              </p:txBody>
            </p:sp>
          </p:grpSp>
        </p:grpSp>
      </p:grpSp>
    </p:spTree>
    <p:extLst>
      <p:ext uri="{BB962C8B-B14F-4D97-AF65-F5344CB8AC3E}">
        <p14:creationId xmlns:p14="http://schemas.microsoft.com/office/powerpoint/2010/main" val="32535317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audio>
              <p:cMediaNode vol="80000">
                <p:cTn id="2" fill="hold" display="0">
                  <p:stCondLst>
                    <p:cond delay="indefinite"/>
                  </p:stCondLst>
                  <p:endCondLst>
                    <p:cond evt="onStopAudio" delay="0">
                      <p:tgtEl>
                        <p:sldTgt/>
                      </p:tgtEl>
                    </p:cond>
                  </p:endCondLst>
                </p:cTn>
                <p:tgtEl>
                  <p:spTgt spid="120"/>
                </p:tgtEl>
              </p:cMediaNode>
            </p:audio>
            <p:audio>
              <p:cMediaNode vol="80000">
                <p:cTn id="3" fill="hold" display="0">
                  <p:stCondLst>
                    <p:cond delay="indefinite"/>
                  </p:stCondLst>
                  <p:endCondLst>
                    <p:cond evt="onStopAudio" delay="0">
                      <p:tgtEl>
                        <p:sldTgt/>
                      </p:tgtEl>
                    </p:cond>
                  </p:endCondLst>
                </p:cTn>
                <p:tgtEl>
                  <p:spTgt spid="121"/>
                </p:tgtEl>
              </p:cMediaNode>
            </p:audio>
            <p:audio>
              <p:cMediaNode vol="80000">
                <p:cTn id="4" fill="hold" display="0">
                  <p:stCondLst>
                    <p:cond delay="indefinite"/>
                  </p:stCondLst>
                  <p:endCondLst>
                    <p:cond evt="onStopAudio" delay="0">
                      <p:tgtEl>
                        <p:sldTgt/>
                      </p:tgtEl>
                    </p:cond>
                  </p:endCondLst>
                </p:cTn>
                <p:tgtEl>
                  <p:spTgt spid="122"/>
                </p:tgtEl>
              </p:cMediaNode>
            </p:audio>
            <p:audio>
              <p:cMediaNode vol="80000">
                <p:cTn id="5" fill="hold" display="0">
                  <p:stCondLst>
                    <p:cond delay="indefinite"/>
                  </p:stCondLst>
                  <p:endCondLst>
                    <p:cond evt="onStopAudio" delay="0">
                      <p:tgtEl>
                        <p:sldTgt/>
                      </p:tgtEl>
                    </p:cond>
                  </p:endCondLst>
                </p:cTn>
                <p:tgtEl>
                  <p:spTgt spid="123"/>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339439" y="951171"/>
            <a:ext cx="8686800" cy="942969"/>
          </a:xfrm>
        </p:spPr>
        <p:txBody>
          <a:bodyPr/>
          <a:lstStyle/>
          <a:p>
            <a:pPr>
              <a:buFont typeface="Wingdings" panose="05000000000000000000" pitchFamily="2" charset="2"/>
              <a:buChar char="n"/>
            </a:pPr>
            <a:r>
              <a:rPr kumimoji="1" lang="ja-JP" altLang="en-US" dirty="0" smtClean="0"/>
              <a:t>災害時の倒壊家屋に入り込んで被災者発見</a:t>
            </a:r>
            <a:endParaRPr kumimoji="1" lang="en-US" altLang="ja-JP" dirty="0" smtClean="0"/>
          </a:p>
          <a:p>
            <a:pPr>
              <a:buFont typeface="Wingdings" panose="05000000000000000000" pitchFamily="2" charset="2"/>
              <a:buChar char="n"/>
            </a:pPr>
            <a:r>
              <a:rPr kumimoji="1" lang="ja-JP" altLang="en-US" dirty="0" smtClean="0"/>
              <a:t>環境音認識による状況把握・救助支援</a:t>
            </a:r>
            <a:endParaRPr kumimoji="1" lang="ja-JP" altLang="en-US" dirty="0"/>
          </a:p>
        </p:txBody>
      </p:sp>
      <p:pic>
        <p:nvPicPr>
          <p:cNvPr id="9421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67074" y="2744436"/>
            <a:ext cx="5876926" cy="27022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3" name="Rectangle 2"/>
          <p:cNvSpPr txBox="1">
            <a:spLocks noChangeArrowheads="1"/>
          </p:cNvSpPr>
          <p:nvPr/>
        </p:nvSpPr>
        <p:spPr bwMode="auto">
          <a:xfrm>
            <a:off x="-1" y="-6943"/>
            <a:ext cx="9144000" cy="908050"/>
          </a:xfrm>
          <a:prstGeom prst="rect">
            <a:avLst/>
          </a:prstGeom>
          <a:gradFill rotWithShape="1">
            <a:gsLst>
              <a:gs pos="0">
                <a:srgbClr val="5E9EFF"/>
              </a:gs>
              <a:gs pos="39999">
                <a:srgbClr val="85C2FF"/>
              </a:gs>
              <a:gs pos="70000">
                <a:srgbClr val="C4D6EB"/>
              </a:gs>
              <a:gs pos="100000">
                <a:srgbClr val="FFEBFA"/>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kumimoji="1" sz="3600">
                <a:solidFill>
                  <a:schemeClr val="tx2"/>
                </a:solidFill>
                <a:latin typeface="+mj-lt"/>
                <a:ea typeface="+mj-ea"/>
                <a:cs typeface="+mj-cs"/>
              </a:defRPr>
            </a:lvl1pPr>
            <a:lvl2pPr algn="l" rtl="0" eaLnBrk="0" fontAlgn="base" hangingPunct="0">
              <a:spcBef>
                <a:spcPct val="0"/>
              </a:spcBef>
              <a:spcAft>
                <a:spcPct val="0"/>
              </a:spcAft>
              <a:defRPr kumimoji="1" sz="3600">
                <a:solidFill>
                  <a:schemeClr val="tx2"/>
                </a:solidFill>
                <a:latin typeface="Arial" charset="0"/>
                <a:ea typeface="ＭＳ Ｐゴシック" pitchFamily="50" charset="-128"/>
              </a:defRPr>
            </a:lvl2pPr>
            <a:lvl3pPr algn="l" rtl="0" eaLnBrk="0" fontAlgn="base" hangingPunct="0">
              <a:spcBef>
                <a:spcPct val="0"/>
              </a:spcBef>
              <a:spcAft>
                <a:spcPct val="0"/>
              </a:spcAft>
              <a:defRPr kumimoji="1" sz="3600">
                <a:solidFill>
                  <a:schemeClr val="tx2"/>
                </a:solidFill>
                <a:latin typeface="Arial" charset="0"/>
                <a:ea typeface="ＭＳ Ｐゴシック" pitchFamily="50" charset="-128"/>
              </a:defRPr>
            </a:lvl3pPr>
            <a:lvl4pPr algn="l" rtl="0" eaLnBrk="0" fontAlgn="base" hangingPunct="0">
              <a:spcBef>
                <a:spcPct val="0"/>
              </a:spcBef>
              <a:spcAft>
                <a:spcPct val="0"/>
              </a:spcAft>
              <a:defRPr kumimoji="1" sz="3600">
                <a:solidFill>
                  <a:schemeClr val="tx2"/>
                </a:solidFill>
                <a:latin typeface="Arial" charset="0"/>
                <a:ea typeface="ＭＳ Ｐゴシック" pitchFamily="50" charset="-128"/>
              </a:defRPr>
            </a:lvl4pPr>
            <a:lvl5pPr algn="l" rtl="0" eaLnBrk="0" fontAlgn="base" hangingPunct="0">
              <a:spcBef>
                <a:spcPct val="0"/>
              </a:spcBef>
              <a:spcAft>
                <a:spcPct val="0"/>
              </a:spcAft>
              <a:defRPr kumimoji="1" sz="3600">
                <a:solidFill>
                  <a:schemeClr val="tx2"/>
                </a:solidFill>
                <a:latin typeface="Arial" charset="0"/>
                <a:ea typeface="ＭＳ Ｐゴシック" pitchFamily="50" charset="-128"/>
              </a:defRPr>
            </a:lvl5pPr>
            <a:lvl6pPr marL="457200" algn="l" rtl="0" fontAlgn="base">
              <a:spcBef>
                <a:spcPct val="0"/>
              </a:spcBef>
              <a:spcAft>
                <a:spcPct val="0"/>
              </a:spcAft>
              <a:defRPr kumimoji="1" sz="3600">
                <a:solidFill>
                  <a:schemeClr val="tx2"/>
                </a:solidFill>
                <a:latin typeface="Arial" charset="0"/>
                <a:ea typeface="ＭＳ Ｐゴシック" pitchFamily="50" charset="-128"/>
              </a:defRPr>
            </a:lvl6pPr>
            <a:lvl7pPr marL="914400" algn="l" rtl="0" fontAlgn="base">
              <a:spcBef>
                <a:spcPct val="0"/>
              </a:spcBef>
              <a:spcAft>
                <a:spcPct val="0"/>
              </a:spcAft>
              <a:defRPr kumimoji="1" sz="3600">
                <a:solidFill>
                  <a:schemeClr val="tx2"/>
                </a:solidFill>
                <a:latin typeface="Arial" charset="0"/>
                <a:ea typeface="ＭＳ Ｐゴシック" pitchFamily="50" charset="-128"/>
              </a:defRPr>
            </a:lvl7pPr>
            <a:lvl8pPr marL="1371600" algn="l" rtl="0" fontAlgn="base">
              <a:spcBef>
                <a:spcPct val="0"/>
              </a:spcBef>
              <a:spcAft>
                <a:spcPct val="0"/>
              </a:spcAft>
              <a:defRPr kumimoji="1" sz="3600">
                <a:solidFill>
                  <a:schemeClr val="tx2"/>
                </a:solidFill>
                <a:latin typeface="Arial" charset="0"/>
                <a:ea typeface="ＭＳ Ｐゴシック" pitchFamily="50" charset="-128"/>
              </a:defRPr>
            </a:lvl8pPr>
            <a:lvl9pPr marL="1828800" algn="l" rtl="0" fontAlgn="base">
              <a:spcBef>
                <a:spcPct val="0"/>
              </a:spcBef>
              <a:spcAft>
                <a:spcPct val="0"/>
              </a:spcAft>
              <a:defRPr kumimoji="1" sz="3600">
                <a:solidFill>
                  <a:schemeClr val="tx2"/>
                </a:solidFill>
                <a:latin typeface="Arial" charset="0"/>
                <a:ea typeface="ＭＳ Ｐゴシック" pitchFamily="50" charset="-128"/>
              </a:defRPr>
            </a:lvl9pPr>
          </a:lstStyle>
          <a:p>
            <a:pPr algn="ctr" eaLnBrk="1" hangingPunct="1">
              <a:defRPr/>
            </a:pPr>
            <a:r>
              <a:rPr lang="ja-JP" altLang="en-US" sz="3200" b="1" kern="0" dirty="0" smtClean="0">
                <a:solidFill>
                  <a:srgbClr val="000000"/>
                </a:solidFill>
                <a:effectLst>
                  <a:outerShdw blurRad="38100" dist="38100" dir="2700000" algn="tl">
                    <a:srgbClr val="000000">
                      <a:alpha val="43137"/>
                    </a:srgbClr>
                  </a:outerShdw>
                </a:effectLst>
              </a:rPr>
              <a:t>最近の研究：内閣府</a:t>
            </a:r>
            <a:r>
              <a:rPr lang="en-US" altLang="ja-JP" sz="3200" b="1" kern="0" dirty="0" err="1" smtClean="0">
                <a:solidFill>
                  <a:srgbClr val="000000"/>
                </a:solidFill>
                <a:effectLst>
                  <a:outerShdw blurRad="38100" dist="38100" dir="2700000" algn="tl">
                    <a:srgbClr val="000000">
                      <a:alpha val="43137"/>
                    </a:srgbClr>
                  </a:outerShdw>
                </a:effectLst>
              </a:rPr>
              <a:t>ImPACT</a:t>
            </a:r>
            <a:r>
              <a:rPr lang="ja-JP" altLang="en-US" sz="3200" b="1" kern="0" dirty="0" smtClean="0">
                <a:solidFill>
                  <a:srgbClr val="000000"/>
                </a:solidFill>
                <a:effectLst>
                  <a:outerShdw blurRad="38100" dist="38100" dir="2700000" algn="tl">
                    <a:srgbClr val="000000">
                      <a:alpha val="43137"/>
                    </a:srgbClr>
                  </a:outerShdw>
                </a:effectLst>
              </a:rPr>
              <a:t>災害対応タフロボット</a:t>
            </a:r>
            <a:r>
              <a:rPr lang="en-US" altLang="ja-JP" sz="3200" kern="0" dirty="0" smtClean="0">
                <a:solidFill>
                  <a:srgbClr val="000000"/>
                </a:solidFill>
                <a:effectLst>
                  <a:outerShdw blurRad="38100" dist="38100" dir="2700000" algn="tl">
                    <a:srgbClr val="000000">
                      <a:alpha val="43137"/>
                    </a:srgbClr>
                  </a:outerShdw>
                </a:effectLst>
              </a:rPr>
              <a:t> </a:t>
            </a:r>
          </a:p>
        </p:txBody>
      </p:sp>
      <p:pic>
        <p:nvPicPr>
          <p:cNvPr id="94211"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 y="2135209"/>
            <a:ext cx="3267075" cy="4705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1" name="テキスト ボックス 50"/>
          <p:cNvSpPr txBox="1"/>
          <p:nvPr/>
        </p:nvSpPr>
        <p:spPr>
          <a:xfrm>
            <a:off x="3545464" y="5492455"/>
            <a:ext cx="5293736" cy="1200329"/>
          </a:xfrm>
          <a:prstGeom prst="rect">
            <a:avLst/>
          </a:prstGeom>
          <a:noFill/>
        </p:spPr>
        <p:txBody>
          <a:bodyPr wrap="square" rtlCol="0">
            <a:spAutoFit/>
          </a:bodyPr>
          <a:lstStyle/>
          <a:p>
            <a:pPr fontAlgn="base">
              <a:spcBef>
                <a:spcPct val="50000"/>
              </a:spcBef>
              <a:spcAft>
                <a:spcPct val="0"/>
              </a:spcAft>
            </a:pPr>
            <a:r>
              <a:rPr lang="ja-JP" altLang="en-US" sz="2400" dirty="0">
                <a:solidFill>
                  <a:srgbClr val="000000"/>
                </a:solidFill>
              </a:rPr>
              <a:t>いかなる曲がりくねった形状においてもマイク同士が協調して騒音の中から被災者の声を見つけ出す</a:t>
            </a:r>
            <a:endParaRPr lang="ja-JP" altLang="en-US" sz="2400" dirty="0">
              <a:solidFill>
                <a:srgbClr val="000000"/>
              </a:solidFill>
            </a:endParaRPr>
          </a:p>
        </p:txBody>
      </p:sp>
      <p:sp>
        <p:nvSpPr>
          <p:cNvPr id="7" name="右矢印 6"/>
          <p:cNvSpPr/>
          <p:nvPr/>
        </p:nvSpPr>
        <p:spPr bwMode="auto">
          <a:xfrm>
            <a:off x="5535828" y="2766313"/>
            <a:ext cx="1982548" cy="417281"/>
          </a:xfrm>
          <a:prstGeom prst="rightArrow">
            <a:avLst/>
          </a:prstGeom>
          <a:solidFill>
            <a:schemeClr val="accent1"/>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fontAlgn="base">
              <a:spcBef>
                <a:spcPct val="50000"/>
              </a:spcBef>
              <a:spcAft>
                <a:spcPct val="0"/>
              </a:spcAft>
            </a:pPr>
            <a:endParaRPr lang="ja-JP" altLang="en-US" sz="2400">
              <a:solidFill>
                <a:srgbClr val="000000"/>
              </a:solidFill>
            </a:endParaRPr>
          </a:p>
        </p:txBody>
      </p:sp>
      <p:sp>
        <p:nvSpPr>
          <p:cNvPr id="2" name="テキスト ボックス 1"/>
          <p:cNvSpPr txBox="1"/>
          <p:nvPr/>
        </p:nvSpPr>
        <p:spPr>
          <a:xfrm>
            <a:off x="3005513" y="2334195"/>
            <a:ext cx="2217274" cy="369332"/>
          </a:xfrm>
          <a:prstGeom prst="rect">
            <a:avLst/>
          </a:prstGeom>
          <a:noFill/>
        </p:spPr>
        <p:txBody>
          <a:bodyPr wrap="none" rtlCol="0">
            <a:spAutoFit/>
          </a:bodyPr>
          <a:lstStyle/>
          <a:p>
            <a:pPr fontAlgn="base">
              <a:spcBef>
                <a:spcPct val="50000"/>
              </a:spcBef>
              <a:spcAft>
                <a:spcPct val="0"/>
              </a:spcAft>
            </a:pPr>
            <a:r>
              <a:rPr lang="ja-JP" altLang="en-US" dirty="0">
                <a:solidFill>
                  <a:srgbClr val="0070C0"/>
                </a:solidFill>
              </a:rPr>
              <a:t>被災者はいるのか？</a:t>
            </a:r>
            <a:endParaRPr lang="ja-JP" altLang="en-US" dirty="0">
              <a:solidFill>
                <a:srgbClr val="0070C0"/>
              </a:solidFill>
            </a:endParaRPr>
          </a:p>
        </p:txBody>
      </p:sp>
      <p:sp>
        <p:nvSpPr>
          <p:cNvPr id="11" name="テキスト ボックス 10"/>
          <p:cNvSpPr txBox="1"/>
          <p:nvPr/>
        </p:nvSpPr>
        <p:spPr>
          <a:xfrm>
            <a:off x="7308492" y="2327210"/>
            <a:ext cx="1766830" cy="369332"/>
          </a:xfrm>
          <a:prstGeom prst="rect">
            <a:avLst/>
          </a:prstGeom>
          <a:noFill/>
        </p:spPr>
        <p:txBody>
          <a:bodyPr wrap="none" rtlCol="0">
            <a:spAutoFit/>
          </a:bodyPr>
          <a:lstStyle/>
          <a:p>
            <a:pPr fontAlgn="base">
              <a:spcBef>
                <a:spcPct val="50000"/>
              </a:spcBef>
              <a:spcAft>
                <a:spcPct val="0"/>
              </a:spcAft>
            </a:pPr>
            <a:r>
              <a:rPr lang="ja-JP" altLang="en-US" dirty="0">
                <a:solidFill>
                  <a:srgbClr val="FF0000"/>
                </a:solidFill>
              </a:rPr>
              <a:t>人</a:t>
            </a:r>
            <a:r>
              <a:rPr lang="ja-JP" altLang="en-US" dirty="0">
                <a:solidFill>
                  <a:srgbClr val="FF0000"/>
                </a:solidFill>
              </a:rPr>
              <a:t>の声を発見！</a:t>
            </a:r>
            <a:endParaRPr lang="ja-JP" altLang="en-US" dirty="0">
              <a:solidFill>
                <a:srgbClr val="FF0000"/>
              </a:solidFill>
            </a:endParaRPr>
          </a:p>
        </p:txBody>
      </p:sp>
      <p:pic>
        <p:nvPicPr>
          <p:cNvPr id="4" name="mix_ch5.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4571999" y="2678232"/>
            <a:ext cx="609600" cy="609600"/>
          </a:xfrm>
          <a:prstGeom prst="rect">
            <a:avLst/>
          </a:prstGeom>
        </p:spPr>
      </p:pic>
      <p:pic>
        <p:nvPicPr>
          <p:cNvPr id="9" name="非公開_索状細_オフライン音声強調（処理音）_1108_東大_猿渡.wav">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8"/>
          <a:stretch>
            <a:fillRect/>
          </a:stretch>
        </p:blipFill>
        <p:spPr>
          <a:xfrm>
            <a:off x="7887107" y="2703527"/>
            <a:ext cx="609600" cy="609600"/>
          </a:xfrm>
          <a:prstGeom prst="rect">
            <a:avLst/>
          </a:prstGeom>
        </p:spPr>
      </p:pic>
    </p:spTree>
    <p:extLst>
      <p:ext uri="{BB962C8B-B14F-4D97-AF65-F5344CB8AC3E}">
        <p14:creationId xmlns:p14="http://schemas.microsoft.com/office/powerpoint/2010/main" val="356271152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000"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seq concurrent="1" nextAc="seek">
              <p:cTn id="8" restart="whenNotActive" fill="hold" evtFilter="cancelBubble" nodeType="interactiveSeq">
                <p:stCondLst>
                  <p:cond evt="onClick" delay="0">
                    <p:tgtEl>
                      <p:spTgt spid="9"/>
                    </p:tgtEl>
                  </p:cond>
                </p:stCondLst>
                <p:endSync evt="end" delay="0">
                  <p:rtn val="all"/>
                </p:endSync>
                <p:childTnLst>
                  <p:par>
                    <p:cTn id="9" fill="hold">
                      <p:stCondLst>
                        <p:cond delay="0"/>
                      </p:stCondLst>
                      <p:childTnLst>
                        <p:par>
                          <p:cTn id="10" fill="hold">
                            <p:stCondLst>
                              <p:cond delay="0"/>
                            </p:stCondLst>
                            <p:childTnLst>
                              <p:par>
                                <p:cTn id="11" presetID="1" presetClass="mediacall" presetSubtype="0" fill="hold" nodeType="clickEffect">
                                  <p:stCondLst>
                                    <p:cond delay="0"/>
                                  </p:stCondLst>
                                  <p:childTnLst>
                                    <p:cmd type="call" cmd="playFrom(0.0)">
                                      <p:cBhvr>
                                        <p:cTn id="12" dur="5000" fill="hold"/>
                                        <p:tgtEl>
                                          <p:spTgt spid="9"/>
                                        </p:tgtEl>
                                      </p:cBhvr>
                                    </p:cmd>
                                  </p:childTnLst>
                                </p:cTn>
                              </p:par>
                            </p:childTnLst>
                          </p:cTn>
                        </p:par>
                      </p:childTnLst>
                    </p:cTn>
                  </p:par>
                </p:childTnLst>
              </p:cTn>
              <p:nextCondLst>
                <p:cond evt="onClick" delay="0">
                  <p:tgtEl>
                    <p:spTgt spid="9"/>
                  </p:tgtEl>
                </p:cond>
              </p:nextCondLst>
            </p:seq>
            <p:audio>
              <p:cMediaNode vol="80000">
                <p:cTn id="13" fill="hold" display="0">
                  <p:stCondLst>
                    <p:cond delay="indefinite"/>
                  </p:stCondLst>
                  <p:endCondLst>
                    <p:cond evt="onStopAudio" delay="0">
                      <p:tgtEl>
                        <p:sldTgt/>
                      </p:tgtEl>
                    </p:cond>
                  </p:endCondLst>
                </p:cTn>
                <p:tgtEl>
                  <p:spTgt spid="9"/>
                </p:tgtEl>
              </p:cMediaNode>
            </p:audio>
          </p:childTnLst>
        </p:cTn>
      </p:par>
    </p:tnLst>
  </p:timing>
</p:sld>
</file>

<file path=ppt/theme/theme1.xml><?xml version="1.0" encoding="utf-8"?>
<a:theme xmlns:a="http://schemas.openxmlformats.org/drawingml/2006/main" name="design006-simple violet-">
  <a:themeElements>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標準デザイン">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標準デザイン">
  <a:themeElements>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標準デザイン">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50000"/>
          </a:spcBef>
          <a:spcAft>
            <a:spcPct val="0"/>
          </a:spcAft>
          <a:buClrTx/>
          <a:buSzTx/>
          <a:buFontTx/>
          <a:buNone/>
          <a:tabLst/>
          <a:defRPr kumimoji="1" lang="en-US" sz="2400" b="0" i="0" u="none" strike="noStrike" cap="none" normalizeH="0" baseline="0" smtClean="0">
            <a:ln>
              <a:noFill/>
            </a:ln>
            <a:solidFill>
              <a:schemeClr val="tx1"/>
            </a:solidFill>
            <a:effectLst/>
            <a:latin typeface="Arial" charset="0"/>
            <a:ea typeface="ＭＳ Ｐゴシック" pitchFamily="50" charset="-128"/>
          </a:defRPr>
        </a:defPPr>
      </a:lstStyle>
    </a:spDef>
    <a:lnDef>
      <a:spPr bwMode="auto">
        <a:xfrm>
          <a:off x="0" y="0"/>
          <a:ext cx="1" cy="1"/>
        </a:xfrm>
        <a:custGeom>
          <a:avLst/>
          <a:gdLst/>
          <a:ahLst/>
          <a:cxnLst/>
          <a:rect l="0" t="0" r="0" b="0"/>
          <a:pathLst/>
        </a:custGeom>
        <a:solidFill>
          <a:schemeClr val="accent1"/>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50000"/>
          </a:spcBef>
          <a:spcAft>
            <a:spcPct val="0"/>
          </a:spcAft>
          <a:buClrTx/>
          <a:buSzTx/>
          <a:buFontTx/>
          <a:buNone/>
          <a:tabLst/>
          <a:defRPr kumimoji="1" lang="en-US" sz="2400" b="0" i="0" u="none" strike="noStrike" cap="none" normalizeH="0" baseline="0" smtClean="0">
            <a:ln>
              <a:noFill/>
            </a:ln>
            <a:solidFill>
              <a:schemeClr val="tx1"/>
            </a:solidFill>
            <a:effectLst/>
            <a:latin typeface="Arial" charset="0"/>
            <a:ea typeface="ＭＳ Ｐゴシック" pitchFamily="50" charset="-128"/>
          </a:defRPr>
        </a:defPPr>
      </a:lstStyle>
    </a:lnDef>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136</Words>
  <Application>Microsoft Office PowerPoint</Application>
  <PresentationFormat>画面に合わせる (4:3)</PresentationFormat>
  <Paragraphs>21</Paragraphs>
  <Slides>2</Slides>
  <Notes>1</Notes>
  <HiddenSlides>0</HiddenSlides>
  <MMClips>6</MMClips>
  <ScaleCrop>false</ScaleCrop>
  <HeadingPairs>
    <vt:vector size="4" baseType="variant">
      <vt:variant>
        <vt:lpstr>テーマ</vt:lpstr>
      </vt:variant>
      <vt:variant>
        <vt:i4>2</vt:i4>
      </vt:variant>
      <vt:variant>
        <vt:lpstr>スライド タイトル</vt:lpstr>
      </vt:variant>
      <vt:variant>
        <vt:i4>2</vt:i4>
      </vt:variant>
    </vt:vector>
  </HeadingPairs>
  <TitlesOfParts>
    <vt:vector size="4" baseType="lpstr">
      <vt:lpstr>design006-simple violet-</vt:lpstr>
      <vt:lpstr>標準デザイン</vt:lpstr>
      <vt:lpstr>最近の成果：独立低ランク行列分析によるデモ</vt:lpstr>
      <vt:lpstr>PowerPoint プレゼンテーション</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最近の成果：独立低ランク行列分析によるデモ</dc:title>
  <dc:creator>sawatari</dc:creator>
  <cp:lastModifiedBy>sawatari</cp:lastModifiedBy>
  <cp:revision>1</cp:revision>
  <dcterms:created xsi:type="dcterms:W3CDTF">2020-04-06T16:45:53Z</dcterms:created>
  <dcterms:modified xsi:type="dcterms:W3CDTF">2020-04-06T16:46:47Z</dcterms:modified>
</cp:coreProperties>
</file>