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55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54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53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0"/>
          <p:cNvSpPr>
            <a:spLocks noChangeShapeType="1"/>
          </p:cNvSpPr>
          <p:nvPr/>
        </p:nvSpPr>
        <p:spPr bwMode="ltGray">
          <a:xfrm flipH="1" flipV="1">
            <a:off x="4763" y="3630613"/>
            <a:ext cx="5097462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1600">
              <a:solidFill>
                <a:srgbClr val="40458C"/>
              </a:solidFill>
              <a:latin typeface="Arial" charset="0"/>
              <a:ea typeface="MS UI Gothic" pitchFamily="50" charset="-128"/>
            </a:endParaRPr>
          </a:p>
        </p:txBody>
      </p:sp>
      <p:sp>
        <p:nvSpPr>
          <p:cNvPr id="5" name="Line 59"/>
          <p:cNvSpPr>
            <a:spLocks noChangeShapeType="1"/>
          </p:cNvSpPr>
          <p:nvPr userDrawn="1"/>
        </p:nvSpPr>
        <p:spPr bwMode="ltGray">
          <a:xfrm>
            <a:off x="301625" y="315913"/>
            <a:ext cx="0" cy="384651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1600">
              <a:solidFill>
                <a:srgbClr val="40458C"/>
              </a:solidFill>
              <a:latin typeface="Arial" charset="0"/>
              <a:ea typeface="MS UI Gothic" pitchFamily="50" charset="-128"/>
            </a:endParaRPr>
          </a:p>
        </p:txBody>
      </p:sp>
      <p:sp>
        <p:nvSpPr>
          <p:cNvPr id="6" name="Line 61"/>
          <p:cNvSpPr>
            <a:spLocks noChangeShapeType="1"/>
          </p:cNvSpPr>
          <p:nvPr userDrawn="1"/>
        </p:nvSpPr>
        <p:spPr bwMode="ltGray">
          <a:xfrm flipH="1" flipV="1">
            <a:off x="4763" y="1222375"/>
            <a:ext cx="6049962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1600">
              <a:solidFill>
                <a:srgbClr val="40458C"/>
              </a:solidFill>
              <a:latin typeface="Arial" charset="0"/>
              <a:ea typeface="MS UI Gothic" pitchFamily="50" charset="-128"/>
            </a:endParaRPr>
          </a:p>
        </p:txBody>
      </p:sp>
      <p:sp>
        <p:nvSpPr>
          <p:cNvPr id="7" name="Arc 62"/>
          <p:cNvSpPr>
            <a:spLocks/>
          </p:cNvSpPr>
          <p:nvPr userDrawn="1"/>
        </p:nvSpPr>
        <p:spPr bwMode="ltGray">
          <a:xfrm rot="16200000" flipH="1">
            <a:off x="173832" y="1099344"/>
            <a:ext cx="247650" cy="249237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21114 w 43195"/>
              <a:gd name="T1" fmla="*/ 5 h 43200"/>
              <a:gd name="T2" fmla="*/ 0 w 43195"/>
              <a:gd name="T3" fmla="*/ 22056 h 43200"/>
              <a:gd name="T4" fmla="*/ 21595 w 4319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1600">
              <a:solidFill>
                <a:srgbClr val="40458C"/>
              </a:solidFill>
              <a:latin typeface="Arial" charset="0"/>
              <a:ea typeface="MS UI Gothic" pitchFamily="50" charset="-128"/>
            </a:endParaRPr>
          </a:p>
        </p:txBody>
      </p:sp>
      <p:sp>
        <p:nvSpPr>
          <p:cNvPr id="8" name="Line 64"/>
          <p:cNvSpPr>
            <a:spLocks noChangeShapeType="1"/>
          </p:cNvSpPr>
          <p:nvPr/>
        </p:nvSpPr>
        <p:spPr bwMode="ltGray">
          <a:xfrm flipV="1">
            <a:off x="2349500" y="6218238"/>
            <a:ext cx="653573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1600">
              <a:solidFill>
                <a:srgbClr val="40458C"/>
              </a:solidFill>
              <a:latin typeface="Arial" charset="0"/>
              <a:ea typeface="MS UI Gothic" pitchFamily="50" charset="-128"/>
            </a:endParaRPr>
          </a:p>
        </p:txBody>
      </p:sp>
      <p:sp>
        <p:nvSpPr>
          <p:cNvPr id="9" name="Line 65"/>
          <p:cNvSpPr>
            <a:spLocks noChangeShapeType="1"/>
          </p:cNvSpPr>
          <p:nvPr/>
        </p:nvSpPr>
        <p:spPr bwMode="ltGray">
          <a:xfrm flipH="1">
            <a:off x="8539163" y="4171950"/>
            <a:ext cx="0" cy="23669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1600">
              <a:solidFill>
                <a:srgbClr val="40458C"/>
              </a:solidFill>
              <a:latin typeface="Arial" charset="0"/>
              <a:ea typeface="MS UI Gothic" pitchFamily="50" charset="-128"/>
            </a:endParaRPr>
          </a:p>
        </p:txBody>
      </p:sp>
      <p:sp>
        <p:nvSpPr>
          <p:cNvPr id="10" name="Arc 66"/>
          <p:cNvSpPr>
            <a:spLocks/>
          </p:cNvSpPr>
          <p:nvPr/>
        </p:nvSpPr>
        <p:spPr bwMode="ltGray">
          <a:xfrm rot="5400000">
            <a:off x="8419307" y="6066631"/>
            <a:ext cx="247650" cy="249237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21114 w 43195"/>
              <a:gd name="T1" fmla="*/ 5 h 43200"/>
              <a:gd name="T2" fmla="*/ 0 w 43195"/>
              <a:gd name="T3" fmla="*/ 22056 h 43200"/>
              <a:gd name="T4" fmla="*/ 21595 w 4319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1600">
              <a:solidFill>
                <a:srgbClr val="40458C"/>
              </a:solidFill>
              <a:latin typeface="Arial" charset="0"/>
              <a:ea typeface="MS UI Gothic" pitchFamily="50" charset="-128"/>
            </a:endParaRPr>
          </a:p>
        </p:txBody>
      </p:sp>
      <p:sp>
        <p:nvSpPr>
          <p:cNvPr id="13523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523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1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>
              <a:solidFill>
                <a:srgbClr val="40458C"/>
              </a:solidFill>
            </a:endParaRPr>
          </a:p>
        </p:txBody>
      </p:sp>
      <p:sp>
        <p:nvSpPr>
          <p:cNvPr id="12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>
              <a:solidFill>
                <a:srgbClr val="40458C"/>
              </a:solidFill>
            </a:endParaRPr>
          </a:p>
        </p:txBody>
      </p:sp>
      <p:sp>
        <p:nvSpPr>
          <p:cNvPr id="13" name="Rectangle 7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6C4400-7D0E-4986-B1CA-2F1EEE79F05B}" type="slidenum">
              <a:rPr kumimoji="0" lang="en-US" altLang="ja-JP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3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HGPｺﾞｼｯｸM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>
                <a:latin typeface="Calibri" pitchFamily="34" charset="0"/>
                <a:ea typeface="HGPｺﾞｼｯｸM" pitchFamily="50" charset="-128"/>
              </a:defRPr>
            </a:lvl1pPr>
            <a:lvl2pPr>
              <a:defRPr>
                <a:latin typeface="Calibri" pitchFamily="34" charset="0"/>
                <a:ea typeface="HGPｺﾞｼｯｸM" pitchFamily="50" charset="-128"/>
              </a:defRPr>
            </a:lvl2pPr>
            <a:lvl3pPr>
              <a:defRPr>
                <a:latin typeface="Calibri" pitchFamily="34" charset="0"/>
                <a:ea typeface="HGPｺﾞｼｯｸM" pitchFamily="50" charset="-128"/>
              </a:defRPr>
            </a:lvl3pPr>
            <a:lvl4pPr>
              <a:defRPr>
                <a:latin typeface="Calibri" pitchFamily="34" charset="0"/>
                <a:ea typeface="HGPｺﾞｼｯｸM" pitchFamily="50" charset="-128"/>
              </a:defRPr>
            </a:lvl4pPr>
            <a:lvl5pPr>
              <a:defRPr>
                <a:latin typeface="Calibri" pitchFamily="34" charset="0"/>
                <a:ea typeface="HGPｺﾞｼｯｸM" pitchFamily="50" charset="-128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540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121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8775" y="873125"/>
            <a:ext cx="4171950" cy="565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3125" y="873125"/>
            <a:ext cx="4173538" cy="565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048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1336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0631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539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032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946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8950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7646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2588" y="152400"/>
            <a:ext cx="2124075" cy="63722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8775" y="152400"/>
            <a:ext cx="6221413" cy="63722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868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97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04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35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52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39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0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37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A927-12B6-4917-BC0C-51624F368359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28EA-377A-4F88-A1EF-22E684D0D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44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01" name="Rectangle 57" descr="60%"/>
          <p:cNvSpPr>
            <a:spLocks noChangeArrowheads="1"/>
          </p:cNvSpPr>
          <p:nvPr/>
        </p:nvSpPr>
        <p:spPr bwMode="ltGray">
          <a:xfrm>
            <a:off x="3200400" y="7938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1600">
              <a:solidFill>
                <a:srgbClr val="40458C"/>
              </a:solidFill>
              <a:latin typeface="Arial" charset="0"/>
              <a:ea typeface="MS UI Gothic" pitchFamily="50" charset="-128"/>
            </a:endParaRPr>
          </a:p>
        </p:txBody>
      </p:sp>
      <p:sp>
        <p:nvSpPr>
          <p:cNvPr id="134202" name="Line 58"/>
          <p:cNvSpPr>
            <a:spLocks noChangeShapeType="1"/>
          </p:cNvSpPr>
          <p:nvPr/>
        </p:nvSpPr>
        <p:spPr bwMode="ltGray">
          <a:xfrm>
            <a:off x="8856663" y="-1270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1600">
              <a:solidFill>
                <a:srgbClr val="40458C"/>
              </a:solidFill>
              <a:latin typeface="Arial" charset="0"/>
              <a:ea typeface="MS UI Gothic" pitchFamily="50" charset="-128"/>
            </a:endParaRPr>
          </a:p>
        </p:txBody>
      </p:sp>
      <p:grpSp>
        <p:nvGrpSpPr>
          <p:cNvPr id="1028" name="Group 59"/>
          <p:cNvGrpSpPr>
            <a:grpSpLocks/>
          </p:cNvGrpSpPr>
          <p:nvPr/>
        </p:nvGrpSpPr>
        <p:grpSpPr bwMode="auto">
          <a:xfrm>
            <a:off x="107950" y="511175"/>
            <a:ext cx="1784350" cy="2324100"/>
            <a:chOff x="96" y="916"/>
            <a:chExt cx="2208" cy="2876"/>
          </a:xfrm>
        </p:grpSpPr>
        <p:sp>
          <p:nvSpPr>
            <p:cNvPr id="134204" name="Line 60"/>
            <p:cNvSpPr>
              <a:spLocks noChangeShapeType="1"/>
            </p:cNvSpPr>
            <p:nvPr/>
          </p:nvSpPr>
          <p:spPr bwMode="ltGray">
            <a:xfrm flipH="1">
              <a:off x="96" y="1038"/>
              <a:ext cx="22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>
                <a:solidFill>
                  <a:srgbClr val="40458C"/>
                </a:solidFill>
                <a:latin typeface="Arial" charset="0"/>
                <a:ea typeface="MS UI Gothic" pitchFamily="50" charset="-128"/>
              </a:endParaRPr>
            </a:p>
          </p:txBody>
        </p:sp>
        <p:sp>
          <p:nvSpPr>
            <p:cNvPr id="134205" name="Line 61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>
                <a:solidFill>
                  <a:srgbClr val="40458C"/>
                </a:solidFill>
                <a:latin typeface="Arial" charset="0"/>
                <a:ea typeface="MS UI Gothic" pitchFamily="50" charset="-128"/>
              </a:endParaRPr>
            </a:p>
          </p:txBody>
        </p:sp>
        <p:sp>
          <p:nvSpPr>
            <p:cNvPr id="134206" name="Arc 62"/>
            <p:cNvSpPr>
              <a:spLocks/>
            </p:cNvSpPr>
            <p:nvPr/>
          </p:nvSpPr>
          <p:spPr bwMode="ltGray">
            <a:xfrm flipH="1">
              <a:off x="218" y="916"/>
              <a:ext cx="238" cy="240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>
                <a:solidFill>
                  <a:srgbClr val="40458C"/>
                </a:solidFill>
                <a:latin typeface="Arial" charset="0"/>
                <a:ea typeface="MS UI Gothic" pitchFamily="50" charset="-128"/>
              </a:endParaRPr>
            </a:p>
          </p:txBody>
        </p:sp>
      </p:grpSp>
      <p:sp>
        <p:nvSpPr>
          <p:cNvPr id="102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52400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693738"/>
            <a:ext cx="8497888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9813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Calibri" pitchFamily="34" charset="0"/>
          <a:ea typeface="HGPｺﾞｼｯｸM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Calibri" pitchFamily="34" charset="0"/>
          <a:ea typeface="HGPｺﾞｼｯｸM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Calibri" pitchFamily="34" charset="0"/>
          <a:ea typeface="HGPｺﾞｼｯｸM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Calibri" pitchFamily="34" charset="0"/>
          <a:ea typeface="HGPｺﾞｼｯｸM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Calibri" pitchFamily="34" charset="0"/>
          <a:ea typeface="HGPｺﾞｼｯｸM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MS UI Gothic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MS UI Gothic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MS UI Gothic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MS UI Gothic" pitchFamily="50" charset="-128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kumimoji="1" sz="2400">
          <a:solidFill>
            <a:srgbClr val="000000"/>
          </a:solidFill>
          <a:latin typeface="Calibri" pitchFamily="34" charset="0"/>
          <a:ea typeface="HGPｺﾞｼｯｸM" pitchFamily="50" charset="-128"/>
          <a:cs typeface="+mn-cs"/>
        </a:defRPr>
      </a:lvl1pPr>
      <a:lvl2pPr marL="533400" indent="-1746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Calibri" pitchFamily="34" charset="0"/>
          <a:ea typeface="HGPｺﾞｼｯｸM" pitchFamily="50" charset="-128"/>
        </a:defRPr>
      </a:lvl2pPr>
      <a:lvl3pPr marL="898525" indent="-182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kumimoji="1" sz="2000">
          <a:solidFill>
            <a:schemeClr val="tx1"/>
          </a:solidFill>
          <a:latin typeface="Calibri" pitchFamily="34" charset="0"/>
          <a:ea typeface="HGPｺﾞｼｯｸM" pitchFamily="50" charset="-128"/>
        </a:defRPr>
      </a:lvl3pPr>
      <a:lvl4pPr marL="1249363" indent="-166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Calibri" pitchFamily="34" charset="0"/>
          <a:ea typeface="HGPｺﾞｼｯｸM" pitchFamily="50" charset="-128"/>
        </a:defRPr>
      </a:lvl4pPr>
      <a:lvl5pPr marL="1616075" indent="-1841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Calibri" pitchFamily="34" charset="0"/>
          <a:ea typeface="HGPｺﾞｼｯｸM" pitchFamily="50" charset="-128"/>
        </a:defRPr>
      </a:lvl5pPr>
      <a:lvl6pPr marL="2073275" indent="-1841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530475" indent="-1841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2987675" indent="-1841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444875" indent="-1841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1.xml"/><Relationship Id="rId21" Type="http://schemas.openxmlformats.org/officeDocument/2006/relationships/image" Target="../media/image5.png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slideLayout" Target="../slideLayouts/slideLayout18.xml"/><Relationship Id="rId25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tags" Target="../tags/tag13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audio" Target="../media/audio1.wav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tags" Target="../tags/tag12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7.xml"/><Relationship Id="rId19" Type="http://schemas.openxmlformats.org/officeDocument/2006/relationships/image" Target="../media/image3.png"/><Relationship Id="rId31" Type="http://schemas.openxmlformats.org/officeDocument/2006/relationships/image" Target="../media/image15.png"/><Relationship Id="rId4" Type="http://schemas.openxmlformats.org/officeDocument/2006/relationships/tags" Target="../tags/tag2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7.png"/><Relationship Id="rId18" Type="http://schemas.openxmlformats.org/officeDocument/2006/relationships/image" Target="../media/image5.png"/><Relationship Id="rId3" Type="http://schemas.openxmlformats.org/officeDocument/2006/relationships/tags" Target="../tags/tag16.xml"/><Relationship Id="rId21" Type="http://schemas.openxmlformats.org/officeDocument/2006/relationships/image" Target="../media/image3.png"/><Relationship Id="rId7" Type="http://schemas.openxmlformats.org/officeDocument/2006/relationships/tags" Target="../tags/tag20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21.png"/><Relationship Id="rId2" Type="http://schemas.openxmlformats.org/officeDocument/2006/relationships/tags" Target="../tags/tag15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audio" Target="../media/audio6.wav"/><Relationship Id="rId5" Type="http://schemas.openxmlformats.org/officeDocument/2006/relationships/tags" Target="../tags/tag18.xml"/><Relationship Id="rId15" Type="http://schemas.openxmlformats.org/officeDocument/2006/relationships/image" Target="../media/image19.png"/><Relationship Id="rId10" Type="http://schemas.openxmlformats.org/officeDocument/2006/relationships/audio" Target="../media/audio5.wav"/><Relationship Id="rId19" Type="http://schemas.openxmlformats.org/officeDocument/2006/relationships/image" Target="../media/image22.png"/><Relationship Id="rId4" Type="http://schemas.openxmlformats.org/officeDocument/2006/relationships/tags" Target="../tags/tag17.xml"/><Relationship Id="rId9" Type="http://schemas.openxmlformats.org/officeDocument/2006/relationships/audio" Target="../media/audio4.wav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25.wmf"/><Relationship Id="rId18" Type="http://schemas.openxmlformats.org/officeDocument/2006/relationships/image" Target="../media/image4.png"/><Relationship Id="rId3" Type="http://schemas.openxmlformats.org/officeDocument/2006/relationships/tags" Target="../tags/tag24.xml"/><Relationship Id="rId21" Type="http://schemas.openxmlformats.org/officeDocument/2006/relationships/image" Target="../media/image3.png"/><Relationship Id="rId7" Type="http://schemas.openxmlformats.org/officeDocument/2006/relationships/tags" Target="../tags/tag28.xml"/><Relationship Id="rId12" Type="http://schemas.openxmlformats.org/officeDocument/2006/relationships/image" Target="../media/image24.wmf"/><Relationship Id="rId17" Type="http://schemas.openxmlformats.org/officeDocument/2006/relationships/image" Target="../media/image29.png"/><Relationship Id="rId2" Type="http://schemas.openxmlformats.org/officeDocument/2006/relationships/tags" Target="../tags/tag23.xml"/><Relationship Id="rId16" Type="http://schemas.openxmlformats.org/officeDocument/2006/relationships/image" Target="../media/image28.png"/><Relationship Id="rId20" Type="http://schemas.openxmlformats.org/officeDocument/2006/relationships/image" Target="../media/image6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6.xml"/><Relationship Id="rId15" Type="http://schemas.openxmlformats.org/officeDocument/2006/relationships/image" Target="../media/image27.png"/><Relationship Id="rId10" Type="http://schemas.openxmlformats.org/officeDocument/2006/relationships/audio" Target="../media/audio8.wav"/><Relationship Id="rId19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audio" Target="../media/audio7.wav"/><Relationship Id="rId14" Type="http://schemas.openxmlformats.org/officeDocument/2006/relationships/image" Target="../media/image26.png"/><Relationship Id="rId22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5" Type="http://schemas.openxmlformats.org/officeDocument/2006/relationships/image" Target="../media/image34.png"/><Relationship Id="rId10" Type="http://schemas.openxmlformats.org/officeDocument/2006/relationships/audio" Target="../media/media5.mp3"/><Relationship Id="rId19" Type="http://schemas.openxmlformats.org/officeDocument/2006/relationships/image" Target="../media/image38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png"/><Relationship Id="rId3" Type="http://schemas.microsoft.com/office/2007/relationships/media" Target="../media/media7.mp3"/><Relationship Id="rId7" Type="http://schemas.openxmlformats.org/officeDocument/2006/relationships/image" Target="../media/image32.png"/><Relationship Id="rId12" Type="http://schemas.openxmlformats.org/officeDocument/2006/relationships/image" Target="../media/image4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3.png"/><Relationship Id="rId10" Type="http://schemas.openxmlformats.org/officeDocument/2006/relationships/image" Target="../media/image35.png"/><Relationship Id="rId4" Type="http://schemas.openxmlformats.org/officeDocument/2006/relationships/audio" Target="../media/media7.mp3"/><Relationship Id="rId9" Type="http://schemas.openxmlformats.org/officeDocument/2006/relationships/image" Target="../media/image34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3" name="図 1532" descr="speechspectrogram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10402" y="941237"/>
            <a:ext cx="3858449" cy="5827295"/>
          </a:xfrm>
          <a:prstGeom prst="rect">
            <a:avLst/>
          </a:prstGeom>
        </p:spPr>
      </p:pic>
      <p:sp>
        <p:nvSpPr>
          <p:cNvPr id="6671" name="Text Box 1551"/>
          <p:cNvSpPr txBox="1">
            <a:spLocks noChangeArrowheads="1"/>
          </p:cNvSpPr>
          <p:nvPr/>
        </p:nvSpPr>
        <p:spPr bwMode="auto">
          <a:xfrm>
            <a:off x="8135938" y="2997200"/>
            <a:ext cx="793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>
                <a:solidFill>
                  <a:srgbClr val="40458C"/>
                </a:solidFill>
                <a:latin typeface="Book Antiqua" pitchFamily="18" charset="0"/>
                <a:ea typeface="HGP明朝B" pitchFamily="18" charset="-128"/>
              </a:rPr>
              <a:t>時刻→</a:t>
            </a:r>
          </a:p>
        </p:txBody>
      </p:sp>
      <p:sp>
        <p:nvSpPr>
          <p:cNvPr id="891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360000" y="694800"/>
            <a:ext cx="4456113" cy="5651500"/>
          </a:xfrm>
        </p:spPr>
        <p:txBody>
          <a:bodyPr/>
          <a:lstStyle/>
          <a:p>
            <a:pPr marL="180975" indent="-180975" eaLnBrk="1" hangingPunct="1"/>
            <a:r>
              <a:rPr lang="ja-JP" altLang="en-US" sz="2400" dirty="0" smtClean="0"/>
              <a:t>音響信号</a:t>
            </a:r>
            <a:endParaRPr lang="en-US" altLang="ja-JP" sz="1800" dirty="0" smtClean="0"/>
          </a:p>
          <a:p>
            <a:pPr marL="180975" indent="-180975" eaLnBrk="1" hangingPunct="1"/>
            <a:endParaRPr lang="en-US" altLang="ja-JP" sz="1800" dirty="0" smtClean="0"/>
          </a:p>
          <a:p>
            <a:pPr lvl="1" eaLnBrk="1" hangingPunct="1"/>
            <a:endParaRPr lang="ja-JP" altLang="en-US" sz="2000" dirty="0" smtClean="0"/>
          </a:p>
          <a:p>
            <a:pPr lvl="1" eaLnBrk="1" hangingPunct="1"/>
            <a:endParaRPr lang="ja-JP" altLang="en-US" sz="2000" dirty="0" smtClean="0"/>
          </a:p>
          <a:p>
            <a:pPr lvl="1" eaLnBrk="1" hangingPunct="1"/>
            <a:endParaRPr lang="ja-JP" altLang="en-US" sz="2000" dirty="0" smtClean="0"/>
          </a:p>
          <a:p>
            <a:pPr lvl="1" eaLnBrk="1" hangingPunct="1"/>
            <a:endParaRPr lang="ja-JP" altLang="en-US" sz="2000" dirty="0" smtClean="0"/>
          </a:p>
          <a:p>
            <a:pPr lvl="1" eaLnBrk="1" hangingPunct="1"/>
            <a:endParaRPr lang="ja-JP" altLang="en-US" sz="2000" dirty="0" smtClean="0"/>
          </a:p>
          <a:p>
            <a:pPr lvl="1" eaLnBrk="1" hangingPunct="1"/>
            <a:endParaRPr lang="en-US" altLang="ja-JP" sz="1400" dirty="0" smtClean="0">
              <a:solidFill>
                <a:schemeClr val="hlink"/>
              </a:solidFill>
            </a:endParaRPr>
          </a:p>
        </p:txBody>
      </p:sp>
      <p:grpSp>
        <p:nvGrpSpPr>
          <p:cNvPr id="2" name="Group 748"/>
          <p:cNvGrpSpPr>
            <a:grpSpLocks/>
          </p:cNvGrpSpPr>
          <p:nvPr/>
        </p:nvGrpSpPr>
        <p:grpSpPr bwMode="auto">
          <a:xfrm rot="16200000">
            <a:off x="3205742" y="4712733"/>
            <a:ext cx="2062163" cy="1744185"/>
            <a:chOff x="224" y="3731"/>
            <a:chExt cx="3365" cy="2528"/>
          </a:xfrm>
        </p:grpSpPr>
        <p:sp>
          <p:nvSpPr>
            <p:cNvPr id="11173" name="AutoShape 231"/>
            <p:cNvSpPr>
              <a:spLocks noChangeAspect="1" noChangeArrowheads="1" noTextEdit="1"/>
            </p:cNvSpPr>
            <p:nvPr/>
          </p:nvSpPr>
          <p:spPr bwMode="auto">
            <a:xfrm>
              <a:off x="224" y="3731"/>
              <a:ext cx="33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grpSp>
          <p:nvGrpSpPr>
            <p:cNvPr id="3" name="Group 433"/>
            <p:cNvGrpSpPr>
              <a:grpSpLocks/>
            </p:cNvGrpSpPr>
            <p:nvPr/>
          </p:nvGrpSpPr>
          <p:grpSpPr bwMode="auto">
            <a:xfrm>
              <a:off x="224" y="3731"/>
              <a:ext cx="3365" cy="2528"/>
              <a:chOff x="990" y="1442"/>
              <a:chExt cx="3365" cy="2528"/>
            </a:xfrm>
          </p:grpSpPr>
          <p:sp>
            <p:nvSpPr>
              <p:cNvPr id="11488" name="Rectangle 233"/>
              <p:cNvSpPr>
                <a:spLocks noChangeArrowheads="1"/>
              </p:cNvSpPr>
              <p:nvPr/>
            </p:nvSpPr>
            <p:spPr bwMode="auto">
              <a:xfrm>
                <a:off x="990" y="1442"/>
                <a:ext cx="3360" cy="252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1489" name="Rectangle 234"/>
              <p:cNvSpPr>
                <a:spLocks noChangeArrowheads="1"/>
              </p:cNvSpPr>
              <p:nvPr/>
            </p:nvSpPr>
            <p:spPr bwMode="auto">
              <a:xfrm>
                <a:off x="990" y="1442"/>
                <a:ext cx="3364" cy="252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1490" name="Rectangle 235"/>
              <p:cNvSpPr>
                <a:spLocks noChangeArrowheads="1"/>
              </p:cNvSpPr>
              <p:nvPr/>
            </p:nvSpPr>
            <p:spPr bwMode="auto">
              <a:xfrm>
                <a:off x="990" y="3712"/>
                <a:ext cx="3364" cy="2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1491" name="Rectangle 236"/>
              <p:cNvSpPr>
                <a:spLocks noChangeArrowheads="1"/>
              </p:cNvSpPr>
              <p:nvPr/>
            </p:nvSpPr>
            <p:spPr bwMode="auto">
              <a:xfrm>
                <a:off x="990" y="3712"/>
                <a:ext cx="3364" cy="252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1492" name="Line 237"/>
              <p:cNvSpPr>
                <a:spLocks noChangeShapeType="1"/>
              </p:cNvSpPr>
              <p:nvPr/>
            </p:nvSpPr>
            <p:spPr bwMode="auto">
              <a:xfrm>
                <a:off x="990" y="3712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493" name="Line 238"/>
              <p:cNvSpPr>
                <a:spLocks noChangeShapeType="1"/>
              </p:cNvSpPr>
              <p:nvPr/>
            </p:nvSpPr>
            <p:spPr bwMode="auto">
              <a:xfrm>
                <a:off x="990" y="396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494" name="Line 239"/>
              <p:cNvSpPr>
                <a:spLocks noChangeShapeType="1"/>
              </p:cNvSpPr>
              <p:nvPr/>
            </p:nvSpPr>
            <p:spPr bwMode="auto">
              <a:xfrm flipV="1">
                <a:off x="4354" y="3712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495" name="Line 240"/>
              <p:cNvSpPr>
                <a:spLocks noChangeShapeType="1"/>
              </p:cNvSpPr>
              <p:nvPr/>
            </p:nvSpPr>
            <p:spPr bwMode="auto">
              <a:xfrm flipV="1">
                <a:off x="990" y="3712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496" name="Line 241"/>
              <p:cNvSpPr>
                <a:spLocks noChangeShapeType="1"/>
              </p:cNvSpPr>
              <p:nvPr/>
            </p:nvSpPr>
            <p:spPr bwMode="auto">
              <a:xfrm>
                <a:off x="990" y="396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497" name="Line 242"/>
              <p:cNvSpPr>
                <a:spLocks noChangeShapeType="1"/>
              </p:cNvSpPr>
              <p:nvPr/>
            </p:nvSpPr>
            <p:spPr bwMode="auto">
              <a:xfrm flipV="1">
                <a:off x="990" y="3712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498" name="Line 243"/>
              <p:cNvSpPr>
                <a:spLocks noChangeShapeType="1"/>
              </p:cNvSpPr>
              <p:nvPr/>
            </p:nvSpPr>
            <p:spPr bwMode="auto">
              <a:xfrm flipV="1">
                <a:off x="990" y="393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499" name="Line 244"/>
              <p:cNvSpPr>
                <a:spLocks noChangeShapeType="1"/>
              </p:cNvSpPr>
              <p:nvPr/>
            </p:nvSpPr>
            <p:spPr bwMode="auto">
              <a:xfrm>
                <a:off x="990" y="3712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00" name="Line 245"/>
              <p:cNvSpPr>
                <a:spLocks noChangeShapeType="1"/>
              </p:cNvSpPr>
              <p:nvPr/>
            </p:nvSpPr>
            <p:spPr bwMode="auto">
              <a:xfrm flipV="1">
                <a:off x="1550" y="393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01" name="Line 246"/>
              <p:cNvSpPr>
                <a:spLocks noChangeShapeType="1"/>
              </p:cNvSpPr>
              <p:nvPr/>
            </p:nvSpPr>
            <p:spPr bwMode="auto">
              <a:xfrm>
                <a:off x="1550" y="3712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02" name="Line 247"/>
              <p:cNvSpPr>
                <a:spLocks noChangeShapeType="1"/>
              </p:cNvSpPr>
              <p:nvPr/>
            </p:nvSpPr>
            <p:spPr bwMode="auto">
              <a:xfrm flipV="1">
                <a:off x="2110" y="393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03" name="Line 248"/>
              <p:cNvSpPr>
                <a:spLocks noChangeShapeType="1"/>
              </p:cNvSpPr>
              <p:nvPr/>
            </p:nvSpPr>
            <p:spPr bwMode="auto">
              <a:xfrm>
                <a:off x="2110" y="3712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04" name="Line 249"/>
              <p:cNvSpPr>
                <a:spLocks noChangeShapeType="1"/>
              </p:cNvSpPr>
              <p:nvPr/>
            </p:nvSpPr>
            <p:spPr bwMode="auto">
              <a:xfrm flipV="1">
                <a:off x="2672" y="393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05" name="Line 250"/>
              <p:cNvSpPr>
                <a:spLocks noChangeShapeType="1"/>
              </p:cNvSpPr>
              <p:nvPr/>
            </p:nvSpPr>
            <p:spPr bwMode="auto">
              <a:xfrm>
                <a:off x="2672" y="3712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06" name="Line 251"/>
              <p:cNvSpPr>
                <a:spLocks noChangeShapeType="1"/>
              </p:cNvSpPr>
              <p:nvPr/>
            </p:nvSpPr>
            <p:spPr bwMode="auto">
              <a:xfrm flipV="1">
                <a:off x="3232" y="393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07" name="Line 252"/>
              <p:cNvSpPr>
                <a:spLocks noChangeShapeType="1"/>
              </p:cNvSpPr>
              <p:nvPr/>
            </p:nvSpPr>
            <p:spPr bwMode="auto">
              <a:xfrm>
                <a:off x="3232" y="3712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08" name="Line 253"/>
              <p:cNvSpPr>
                <a:spLocks noChangeShapeType="1"/>
              </p:cNvSpPr>
              <p:nvPr/>
            </p:nvSpPr>
            <p:spPr bwMode="auto">
              <a:xfrm flipV="1">
                <a:off x="3792" y="393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09" name="Line 254"/>
              <p:cNvSpPr>
                <a:spLocks noChangeShapeType="1"/>
              </p:cNvSpPr>
              <p:nvPr/>
            </p:nvSpPr>
            <p:spPr bwMode="auto">
              <a:xfrm>
                <a:off x="3792" y="3712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10" name="Line 255"/>
              <p:cNvSpPr>
                <a:spLocks noChangeShapeType="1"/>
              </p:cNvSpPr>
              <p:nvPr/>
            </p:nvSpPr>
            <p:spPr bwMode="auto">
              <a:xfrm flipV="1">
                <a:off x="4354" y="393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11" name="Line 256"/>
              <p:cNvSpPr>
                <a:spLocks noChangeShapeType="1"/>
              </p:cNvSpPr>
              <p:nvPr/>
            </p:nvSpPr>
            <p:spPr bwMode="auto">
              <a:xfrm>
                <a:off x="4354" y="3712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12" name="Line 257"/>
              <p:cNvSpPr>
                <a:spLocks noChangeShapeType="1"/>
              </p:cNvSpPr>
              <p:nvPr/>
            </p:nvSpPr>
            <p:spPr bwMode="auto">
              <a:xfrm>
                <a:off x="990" y="396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13" name="Line 258"/>
              <p:cNvSpPr>
                <a:spLocks noChangeShapeType="1"/>
              </p:cNvSpPr>
              <p:nvPr/>
            </p:nvSpPr>
            <p:spPr bwMode="auto">
              <a:xfrm flipH="1">
                <a:off x="4320" y="396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14" name="Line 259"/>
              <p:cNvSpPr>
                <a:spLocks noChangeShapeType="1"/>
              </p:cNvSpPr>
              <p:nvPr/>
            </p:nvSpPr>
            <p:spPr bwMode="auto">
              <a:xfrm>
                <a:off x="990" y="3838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15" name="Line 260"/>
              <p:cNvSpPr>
                <a:spLocks noChangeShapeType="1"/>
              </p:cNvSpPr>
              <p:nvPr/>
            </p:nvSpPr>
            <p:spPr bwMode="auto">
              <a:xfrm flipH="1">
                <a:off x="4320" y="3838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16" name="Line 261"/>
              <p:cNvSpPr>
                <a:spLocks noChangeShapeType="1"/>
              </p:cNvSpPr>
              <p:nvPr/>
            </p:nvSpPr>
            <p:spPr bwMode="auto">
              <a:xfrm>
                <a:off x="990" y="3712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17" name="Line 262"/>
              <p:cNvSpPr>
                <a:spLocks noChangeShapeType="1"/>
              </p:cNvSpPr>
              <p:nvPr/>
            </p:nvSpPr>
            <p:spPr bwMode="auto">
              <a:xfrm flipH="1">
                <a:off x="4320" y="3712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18" name="Line 263"/>
              <p:cNvSpPr>
                <a:spLocks noChangeShapeType="1"/>
              </p:cNvSpPr>
              <p:nvPr/>
            </p:nvSpPr>
            <p:spPr bwMode="auto">
              <a:xfrm>
                <a:off x="990" y="3712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19" name="Line 264"/>
              <p:cNvSpPr>
                <a:spLocks noChangeShapeType="1"/>
              </p:cNvSpPr>
              <p:nvPr/>
            </p:nvSpPr>
            <p:spPr bwMode="auto">
              <a:xfrm>
                <a:off x="990" y="396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20" name="Line 265"/>
              <p:cNvSpPr>
                <a:spLocks noChangeShapeType="1"/>
              </p:cNvSpPr>
              <p:nvPr/>
            </p:nvSpPr>
            <p:spPr bwMode="auto">
              <a:xfrm flipV="1">
                <a:off x="4354" y="3712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21" name="Line 266"/>
              <p:cNvSpPr>
                <a:spLocks noChangeShapeType="1"/>
              </p:cNvSpPr>
              <p:nvPr/>
            </p:nvSpPr>
            <p:spPr bwMode="auto">
              <a:xfrm flipV="1">
                <a:off x="990" y="3712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22" name="Line 267"/>
              <p:cNvSpPr>
                <a:spLocks noChangeShapeType="1"/>
              </p:cNvSpPr>
              <p:nvPr/>
            </p:nvSpPr>
            <p:spPr bwMode="auto">
              <a:xfrm>
                <a:off x="100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23" name="Line 268"/>
              <p:cNvSpPr>
                <a:spLocks noChangeShapeType="1"/>
              </p:cNvSpPr>
              <p:nvPr/>
            </p:nvSpPr>
            <p:spPr bwMode="auto">
              <a:xfrm>
                <a:off x="1012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24" name="Line 269"/>
              <p:cNvSpPr>
                <a:spLocks noChangeShapeType="1"/>
              </p:cNvSpPr>
              <p:nvPr/>
            </p:nvSpPr>
            <p:spPr bwMode="auto">
              <a:xfrm>
                <a:off x="1024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25" name="Line 270"/>
              <p:cNvSpPr>
                <a:spLocks noChangeShapeType="1"/>
              </p:cNvSpPr>
              <p:nvPr/>
            </p:nvSpPr>
            <p:spPr bwMode="auto">
              <a:xfrm>
                <a:off x="103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26" name="Line 271"/>
              <p:cNvSpPr>
                <a:spLocks noChangeShapeType="1"/>
              </p:cNvSpPr>
              <p:nvPr/>
            </p:nvSpPr>
            <p:spPr bwMode="auto">
              <a:xfrm>
                <a:off x="1046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27" name="Line 272"/>
              <p:cNvSpPr>
                <a:spLocks noChangeShapeType="1"/>
              </p:cNvSpPr>
              <p:nvPr/>
            </p:nvSpPr>
            <p:spPr bwMode="auto">
              <a:xfrm>
                <a:off x="105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28" name="Line 273"/>
              <p:cNvSpPr>
                <a:spLocks noChangeShapeType="1"/>
              </p:cNvSpPr>
              <p:nvPr/>
            </p:nvSpPr>
            <p:spPr bwMode="auto">
              <a:xfrm flipV="1">
                <a:off x="1068" y="3960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29" name="Line 274"/>
              <p:cNvSpPr>
                <a:spLocks noChangeShapeType="1"/>
              </p:cNvSpPr>
              <p:nvPr/>
            </p:nvSpPr>
            <p:spPr bwMode="auto">
              <a:xfrm flipV="1">
                <a:off x="1080" y="3958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30" name="Line 275"/>
              <p:cNvSpPr>
                <a:spLocks noChangeShapeType="1"/>
              </p:cNvSpPr>
              <p:nvPr/>
            </p:nvSpPr>
            <p:spPr bwMode="auto">
              <a:xfrm flipV="1">
                <a:off x="1090" y="3902"/>
                <a:ext cx="12" cy="56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31" name="Line 276"/>
              <p:cNvSpPr>
                <a:spLocks noChangeShapeType="1"/>
              </p:cNvSpPr>
              <p:nvPr/>
            </p:nvSpPr>
            <p:spPr bwMode="auto">
              <a:xfrm flipV="1">
                <a:off x="1102" y="3878"/>
                <a:ext cx="10" cy="24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32" name="Line 277"/>
              <p:cNvSpPr>
                <a:spLocks noChangeShapeType="1"/>
              </p:cNvSpPr>
              <p:nvPr/>
            </p:nvSpPr>
            <p:spPr bwMode="auto">
              <a:xfrm>
                <a:off x="1112" y="3878"/>
                <a:ext cx="12" cy="68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33" name="Line 278"/>
              <p:cNvSpPr>
                <a:spLocks noChangeShapeType="1"/>
              </p:cNvSpPr>
              <p:nvPr/>
            </p:nvSpPr>
            <p:spPr bwMode="auto">
              <a:xfrm>
                <a:off x="1124" y="3946"/>
                <a:ext cx="12" cy="14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34" name="Line 279"/>
              <p:cNvSpPr>
                <a:spLocks noChangeShapeType="1"/>
              </p:cNvSpPr>
              <p:nvPr/>
            </p:nvSpPr>
            <p:spPr bwMode="auto">
              <a:xfrm>
                <a:off x="1136" y="3960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35" name="Line 280"/>
              <p:cNvSpPr>
                <a:spLocks noChangeShapeType="1"/>
              </p:cNvSpPr>
              <p:nvPr/>
            </p:nvSpPr>
            <p:spPr bwMode="auto">
              <a:xfrm>
                <a:off x="1146" y="3960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36" name="Line 281"/>
              <p:cNvSpPr>
                <a:spLocks noChangeShapeType="1"/>
              </p:cNvSpPr>
              <p:nvPr/>
            </p:nvSpPr>
            <p:spPr bwMode="auto">
              <a:xfrm>
                <a:off x="115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37" name="Line 282"/>
              <p:cNvSpPr>
                <a:spLocks noChangeShapeType="1"/>
              </p:cNvSpPr>
              <p:nvPr/>
            </p:nvSpPr>
            <p:spPr bwMode="auto">
              <a:xfrm>
                <a:off x="1170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38" name="Line 283"/>
              <p:cNvSpPr>
                <a:spLocks noChangeShapeType="1"/>
              </p:cNvSpPr>
              <p:nvPr/>
            </p:nvSpPr>
            <p:spPr bwMode="auto">
              <a:xfrm flipV="1">
                <a:off x="1180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39" name="Line 284"/>
              <p:cNvSpPr>
                <a:spLocks noChangeShapeType="1"/>
              </p:cNvSpPr>
              <p:nvPr/>
            </p:nvSpPr>
            <p:spPr bwMode="auto">
              <a:xfrm flipV="1">
                <a:off x="1192" y="3916"/>
                <a:ext cx="10" cy="46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40" name="Line 285"/>
              <p:cNvSpPr>
                <a:spLocks noChangeShapeType="1"/>
              </p:cNvSpPr>
              <p:nvPr/>
            </p:nvSpPr>
            <p:spPr bwMode="auto">
              <a:xfrm flipV="1">
                <a:off x="1202" y="3832"/>
                <a:ext cx="12" cy="84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41" name="Line 286"/>
              <p:cNvSpPr>
                <a:spLocks noChangeShapeType="1"/>
              </p:cNvSpPr>
              <p:nvPr/>
            </p:nvSpPr>
            <p:spPr bwMode="auto">
              <a:xfrm>
                <a:off x="1214" y="3832"/>
                <a:ext cx="12" cy="70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42" name="Line 287"/>
              <p:cNvSpPr>
                <a:spLocks noChangeShapeType="1"/>
              </p:cNvSpPr>
              <p:nvPr/>
            </p:nvSpPr>
            <p:spPr bwMode="auto">
              <a:xfrm>
                <a:off x="1226" y="3902"/>
                <a:ext cx="10" cy="60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43" name="Line 288"/>
              <p:cNvSpPr>
                <a:spLocks noChangeShapeType="1"/>
              </p:cNvSpPr>
              <p:nvPr/>
            </p:nvSpPr>
            <p:spPr bwMode="auto">
              <a:xfrm>
                <a:off x="123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44" name="Line 289"/>
              <p:cNvSpPr>
                <a:spLocks noChangeShapeType="1"/>
              </p:cNvSpPr>
              <p:nvPr/>
            </p:nvSpPr>
            <p:spPr bwMode="auto">
              <a:xfrm>
                <a:off x="124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45" name="Line 290"/>
              <p:cNvSpPr>
                <a:spLocks noChangeShapeType="1"/>
              </p:cNvSpPr>
              <p:nvPr/>
            </p:nvSpPr>
            <p:spPr bwMode="auto">
              <a:xfrm>
                <a:off x="125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46" name="Line 291"/>
              <p:cNvSpPr>
                <a:spLocks noChangeShapeType="1"/>
              </p:cNvSpPr>
              <p:nvPr/>
            </p:nvSpPr>
            <p:spPr bwMode="auto">
              <a:xfrm>
                <a:off x="127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47" name="Line 292"/>
              <p:cNvSpPr>
                <a:spLocks noChangeShapeType="1"/>
              </p:cNvSpPr>
              <p:nvPr/>
            </p:nvSpPr>
            <p:spPr bwMode="auto">
              <a:xfrm>
                <a:off x="1282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48" name="Line 293"/>
              <p:cNvSpPr>
                <a:spLocks noChangeShapeType="1"/>
              </p:cNvSpPr>
              <p:nvPr/>
            </p:nvSpPr>
            <p:spPr bwMode="auto">
              <a:xfrm flipV="1">
                <a:off x="1292" y="3958"/>
                <a:ext cx="12" cy="4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49" name="Line 294"/>
              <p:cNvSpPr>
                <a:spLocks noChangeShapeType="1"/>
              </p:cNvSpPr>
              <p:nvPr/>
            </p:nvSpPr>
            <p:spPr bwMode="auto">
              <a:xfrm flipV="1">
                <a:off x="1304" y="3872"/>
                <a:ext cx="10" cy="86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50" name="Line 295"/>
              <p:cNvSpPr>
                <a:spLocks noChangeShapeType="1"/>
              </p:cNvSpPr>
              <p:nvPr/>
            </p:nvSpPr>
            <p:spPr bwMode="auto">
              <a:xfrm flipV="1">
                <a:off x="1314" y="3840"/>
                <a:ext cx="12" cy="3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51" name="Line 296"/>
              <p:cNvSpPr>
                <a:spLocks noChangeShapeType="1"/>
              </p:cNvSpPr>
              <p:nvPr/>
            </p:nvSpPr>
            <p:spPr bwMode="auto">
              <a:xfrm>
                <a:off x="1326" y="3840"/>
                <a:ext cx="12" cy="74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52" name="Line 297"/>
              <p:cNvSpPr>
                <a:spLocks noChangeShapeType="1"/>
              </p:cNvSpPr>
              <p:nvPr/>
            </p:nvSpPr>
            <p:spPr bwMode="auto">
              <a:xfrm>
                <a:off x="1338" y="3914"/>
                <a:ext cx="10" cy="50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53" name="Line 298"/>
              <p:cNvSpPr>
                <a:spLocks noChangeShapeType="1"/>
              </p:cNvSpPr>
              <p:nvPr/>
            </p:nvSpPr>
            <p:spPr bwMode="auto">
              <a:xfrm flipV="1">
                <a:off x="1360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54" name="Line 299"/>
              <p:cNvSpPr>
                <a:spLocks noChangeShapeType="1"/>
              </p:cNvSpPr>
              <p:nvPr/>
            </p:nvSpPr>
            <p:spPr bwMode="auto">
              <a:xfrm>
                <a:off x="137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55" name="Line 300"/>
              <p:cNvSpPr>
                <a:spLocks noChangeShapeType="1"/>
              </p:cNvSpPr>
              <p:nvPr/>
            </p:nvSpPr>
            <p:spPr bwMode="auto">
              <a:xfrm>
                <a:off x="1382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56" name="Line 301"/>
              <p:cNvSpPr>
                <a:spLocks noChangeShapeType="1"/>
              </p:cNvSpPr>
              <p:nvPr/>
            </p:nvSpPr>
            <p:spPr bwMode="auto">
              <a:xfrm flipV="1">
                <a:off x="1394" y="3952"/>
                <a:ext cx="10" cy="10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57" name="Line 302"/>
              <p:cNvSpPr>
                <a:spLocks noChangeShapeType="1"/>
              </p:cNvSpPr>
              <p:nvPr/>
            </p:nvSpPr>
            <p:spPr bwMode="auto">
              <a:xfrm flipV="1">
                <a:off x="1404" y="3900"/>
                <a:ext cx="12" cy="5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58" name="Line 303"/>
              <p:cNvSpPr>
                <a:spLocks noChangeShapeType="1"/>
              </p:cNvSpPr>
              <p:nvPr/>
            </p:nvSpPr>
            <p:spPr bwMode="auto">
              <a:xfrm flipV="1">
                <a:off x="1416" y="3858"/>
                <a:ext cx="10" cy="4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59" name="Line 304"/>
              <p:cNvSpPr>
                <a:spLocks noChangeShapeType="1"/>
              </p:cNvSpPr>
              <p:nvPr/>
            </p:nvSpPr>
            <p:spPr bwMode="auto">
              <a:xfrm flipV="1">
                <a:off x="1426" y="3856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60" name="Line 305"/>
              <p:cNvSpPr>
                <a:spLocks noChangeShapeType="1"/>
              </p:cNvSpPr>
              <p:nvPr/>
            </p:nvSpPr>
            <p:spPr bwMode="auto">
              <a:xfrm>
                <a:off x="1438" y="3856"/>
                <a:ext cx="12" cy="66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61" name="Line 306"/>
              <p:cNvSpPr>
                <a:spLocks noChangeShapeType="1"/>
              </p:cNvSpPr>
              <p:nvPr/>
            </p:nvSpPr>
            <p:spPr bwMode="auto">
              <a:xfrm>
                <a:off x="1450" y="3922"/>
                <a:ext cx="10" cy="40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62" name="Line 307"/>
              <p:cNvSpPr>
                <a:spLocks noChangeShapeType="1"/>
              </p:cNvSpPr>
              <p:nvPr/>
            </p:nvSpPr>
            <p:spPr bwMode="auto">
              <a:xfrm>
                <a:off x="1460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63" name="Line 308"/>
              <p:cNvSpPr>
                <a:spLocks noChangeShapeType="1"/>
              </p:cNvSpPr>
              <p:nvPr/>
            </p:nvSpPr>
            <p:spPr bwMode="auto">
              <a:xfrm flipV="1">
                <a:off x="1472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64" name="Line 309"/>
              <p:cNvSpPr>
                <a:spLocks noChangeShapeType="1"/>
              </p:cNvSpPr>
              <p:nvPr/>
            </p:nvSpPr>
            <p:spPr bwMode="auto">
              <a:xfrm>
                <a:off x="1482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65" name="Line 310"/>
              <p:cNvSpPr>
                <a:spLocks noChangeShapeType="1"/>
              </p:cNvSpPr>
              <p:nvPr/>
            </p:nvSpPr>
            <p:spPr bwMode="auto">
              <a:xfrm>
                <a:off x="149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66" name="Line 311"/>
              <p:cNvSpPr>
                <a:spLocks noChangeShapeType="1"/>
              </p:cNvSpPr>
              <p:nvPr/>
            </p:nvSpPr>
            <p:spPr bwMode="auto">
              <a:xfrm flipV="1">
                <a:off x="1506" y="3960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67" name="Line 312"/>
              <p:cNvSpPr>
                <a:spLocks noChangeShapeType="1"/>
              </p:cNvSpPr>
              <p:nvPr/>
            </p:nvSpPr>
            <p:spPr bwMode="auto">
              <a:xfrm flipV="1">
                <a:off x="1516" y="3954"/>
                <a:ext cx="12" cy="6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68" name="Line 313"/>
              <p:cNvSpPr>
                <a:spLocks noChangeShapeType="1"/>
              </p:cNvSpPr>
              <p:nvPr/>
            </p:nvSpPr>
            <p:spPr bwMode="auto">
              <a:xfrm flipV="1">
                <a:off x="1528" y="3948"/>
                <a:ext cx="12" cy="6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69" name="Line 314"/>
              <p:cNvSpPr>
                <a:spLocks noChangeShapeType="1"/>
              </p:cNvSpPr>
              <p:nvPr/>
            </p:nvSpPr>
            <p:spPr bwMode="auto">
              <a:xfrm>
                <a:off x="1540" y="3948"/>
                <a:ext cx="10" cy="6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70" name="Line 315"/>
              <p:cNvSpPr>
                <a:spLocks noChangeShapeType="1"/>
              </p:cNvSpPr>
              <p:nvPr/>
            </p:nvSpPr>
            <p:spPr bwMode="auto">
              <a:xfrm>
                <a:off x="1550" y="3954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71" name="Line 316"/>
              <p:cNvSpPr>
                <a:spLocks noChangeShapeType="1"/>
              </p:cNvSpPr>
              <p:nvPr/>
            </p:nvSpPr>
            <p:spPr bwMode="auto">
              <a:xfrm>
                <a:off x="1562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72" name="Line 317"/>
              <p:cNvSpPr>
                <a:spLocks noChangeShapeType="1"/>
              </p:cNvSpPr>
              <p:nvPr/>
            </p:nvSpPr>
            <p:spPr bwMode="auto">
              <a:xfrm flipV="1">
                <a:off x="1572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73" name="Line 318"/>
              <p:cNvSpPr>
                <a:spLocks noChangeShapeType="1"/>
              </p:cNvSpPr>
              <p:nvPr/>
            </p:nvSpPr>
            <p:spPr bwMode="auto">
              <a:xfrm>
                <a:off x="158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74" name="Line 319"/>
              <p:cNvSpPr>
                <a:spLocks noChangeShapeType="1"/>
              </p:cNvSpPr>
              <p:nvPr/>
            </p:nvSpPr>
            <p:spPr bwMode="auto">
              <a:xfrm>
                <a:off x="1596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75" name="Line 320"/>
              <p:cNvSpPr>
                <a:spLocks noChangeShapeType="1"/>
              </p:cNvSpPr>
              <p:nvPr/>
            </p:nvSpPr>
            <p:spPr bwMode="auto">
              <a:xfrm>
                <a:off x="160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76" name="Line 321"/>
              <p:cNvSpPr>
                <a:spLocks noChangeShapeType="1"/>
              </p:cNvSpPr>
              <p:nvPr/>
            </p:nvSpPr>
            <p:spPr bwMode="auto">
              <a:xfrm flipV="1">
                <a:off x="1618" y="3960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77" name="Line 322"/>
              <p:cNvSpPr>
                <a:spLocks noChangeShapeType="1"/>
              </p:cNvSpPr>
              <p:nvPr/>
            </p:nvSpPr>
            <p:spPr bwMode="auto">
              <a:xfrm>
                <a:off x="1628" y="3960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78" name="Line 323"/>
              <p:cNvSpPr>
                <a:spLocks noChangeShapeType="1"/>
              </p:cNvSpPr>
              <p:nvPr/>
            </p:nvSpPr>
            <p:spPr bwMode="auto">
              <a:xfrm flipV="1">
                <a:off x="1640" y="3952"/>
                <a:ext cx="12" cy="10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79" name="Line 324"/>
              <p:cNvSpPr>
                <a:spLocks noChangeShapeType="1"/>
              </p:cNvSpPr>
              <p:nvPr/>
            </p:nvSpPr>
            <p:spPr bwMode="auto">
              <a:xfrm>
                <a:off x="1652" y="3952"/>
                <a:ext cx="10" cy="6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80" name="Line 325"/>
              <p:cNvSpPr>
                <a:spLocks noChangeShapeType="1"/>
              </p:cNvSpPr>
              <p:nvPr/>
            </p:nvSpPr>
            <p:spPr bwMode="auto">
              <a:xfrm>
                <a:off x="1662" y="3958"/>
                <a:ext cx="12" cy="4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81" name="Line 326"/>
              <p:cNvSpPr>
                <a:spLocks noChangeShapeType="1"/>
              </p:cNvSpPr>
              <p:nvPr/>
            </p:nvSpPr>
            <p:spPr bwMode="auto">
              <a:xfrm>
                <a:off x="1674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82" name="Line 327"/>
              <p:cNvSpPr>
                <a:spLocks noChangeShapeType="1"/>
              </p:cNvSpPr>
              <p:nvPr/>
            </p:nvSpPr>
            <p:spPr bwMode="auto">
              <a:xfrm>
                <a:off x="168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83" name="Line 328"/>
              <p:cNvSpPr>
                <a:spLocks noChangeShapeType="1"/>
              </p:cNvSpPr>
              <p:nvPr/>
            </p:nvSpPr>
            <p:spPr bwMode="auto">
              <a:xfrm>
                <a:off x="169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84" name="Line 329"/>
              <p:cNvSpPr>
                <a:spLocks noChangeShapeType="1"/>
              </p:cNvSpPr>
              <p:nvPr/>
            </p:nvSpPr>
            <p:spPr bwMode="auto">
              <a:xfrm>
                <a:off x="170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85" name="Line 330"/>
              <p:cNvSpPr>
                <a:spLocks noChangeShapeType="1"/>
              </p:cNvSpPr>
              <p:nvPr/>
            </p:nvSpPr>
            <p:spPr bwMode="auto">
              <a:xfrm>
                <a:off x="1718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86" name="Line 331"/>
              <p:cNvSpPr>
                <a:spLocks noChangeShapeType="1"/>
              </p:cNvSpPr>
              <p:nvPr/>
            </p:nvSpPr>
            <p:spPr bwMode="auto">
              <a:xfrm flipV="1">
                <a:off x="1764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87" name="Line 332"/>
              <p:cNvSpPr>
                <a:spLocks noChangeShapeType="1"/>
              </p:cNvSpPr>
              <p:nvPr/>
            </p:nvSpPr>
            <p:spPr bwMode="auto">
              <a:xfrm>
                <a:off x="177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88" name="Line 333"/>
              <p:cNvSpPr>
                <a:spLocks noChangeShapeType="1"/>
              </p:cNvSpPr>
              <p:nvPr/>
            </p:nvSpPr>
            <p:spPr bwMode="auto">
              <a:xfrm>
                <a:off x="1786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89" name="Line 334"/>
              <p:cNvSpPr>
                <a:spLocks noChangeShapeType="1"/>
              </p:cNvSpPr>
              <p:nvPr/>
            </p:nvSpPr>
            <p:spPr bwMode="auto">
              <a:xfrm>
                <a:off x="179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90" name="Line 335"/>
              <p:cNvSpPr>
                <a:spLocks noChangeShapeType="1"/>
              </p:cNvSpPr>
              <p:nvPr/>
            </p:nvSpPr>
            <p:spPr bwMode="auto">
              <a:xfrm>
                <a:off x="1808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91" name="Line 336"/>
              <p:cNvSpPr>
                <a:spLocks noChangeShapeType="1"/>
              </p:cNvSpPr>
              <p:nvPr/>
            </p:nvSpPr>
            <p:spPr bwMode="auto">
              <a:xfrm flipV="1">
                <a:off x="1852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92" name="Line 337"/>
              <p:cNvSpPr>
                <a:spLocks noChangeShapeType="1"/>
              </p:cNvSpPr>
              <p:nvPr/>
            </p:nvSpPr>
            <p:spPr bwMode="auto">
              <a:xfrm>
                <a:off x="186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93" name="Line 338"/>
              <p:cNvSpPr>
                <a:spLocks noChangeShapeType="1"/>
              </p:cNvSpPr>
              <p:nvPr/>
            </p:nvSpPr>
            <p:spPr bwMode="auto">
              <a:xfrm>
                <a:off x="1876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94" name="Line 339"/>
              <p:cNvSpPr>
                <a:spLocks noChangeShapeType="1"/>
              </p:cNvSpPr>
              <p:nvPr/>
            </p:nvSpPr>
            <p:spPr bwMode="auto">
              <a:xfrm>
                <a:off x="188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95" name="Line 340"/>
              <p:cNvSpPr>
                <a:spLocks noChangeShapeType="1"/>
              </p:cNvSpPr>
              <p:nvPr/>
            </p:nvSpPr>
            <p:spPr bwMode="auto">
              <a:xfrm>
                <a:off x="189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96" name="Line 341"/>
              <p:cNvSpPr>
                <a:spLocks noChangeShapeType="1"/>
              </p:cNvSpPr>
              <p:nvPr/>
            </p:nvSpPr>
            <p:spPr bwMode="auto">
              <a:xfrm>
                <a:off x="1908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97" name="Line 342"/>
              <p:cNvSpPr>
                <a:spLocks noChangeShapeType="1"/>
              </p:cNvSpPr>
              <p:nvPr/>
            </p:nvSpPr>
            <p:spPr bwMode="auto">
              <a:xfrm flipV="1">
                <a:off x="1954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98" name="Line 343"/>
              <p:cNvSpPr>
                <a:spLocks noChangeShapeType="1"/>
              </p:cNvSpPr>
              <p:nvPr/>
            </p:nvSpPr>
            <p:spPr bwMode="auto">
              <a:xfrm>
                <a:off x="1966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599" name="Line 344"/>
              <p:cNvSpPr>
                <a:spLocks noChangeShapeType="1"/>
              </p:cNvSpPr>
              <p:nvPr/>
            </p:nvSpPr>
            <p:spPr bwMode="auto">
              <a:xfrm>
                <a:off x="197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00" name="Line 345"/>
              <p:cNvSpPr>
                <a:spLocks noChangeShapeType="1"/>
              </p:cNvSpPr>
              <p:nvPr/>
            </p:nvSpPr>
            <p:spPr bwMode="auto">
              <a:xfrm>
                <a:off x="198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01" name="Line 346"/>
              <p:cNvSpPr>
                <a:spLocks noChangeShapeType="1"/>
              </p:cNvSpPr>
              <p:nvPr/>
            </p:nvSpPr>
            <p:spPr bwMode="auto">
              <a:xfrm>
                <a:off x="199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02" name="Line 347"/>
              <p:cNvSpPr>
                <a:spLocks noChangeShapeType="1"/>
              </p:cNvSpPr>
              <p:nvPr/>
            </p:nvSpPr>
            <p:spPr bwMode="auto">
              <a:xfrm>
                <a:off x="2010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03" name="Line 348"/>
              <p:cNvSpPr>
                <a:spLocks noChangeShapeType="1"/>
              </p:cNvSpPr>
              <p:nvPr/>
            </p:nvSpPr>
            <p:spPr bwMode="auto">
              <a:xfrm flipV="1">
                <a:off x="2054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04" name="Line 349"/>
              <p:cNvSpPr>
                <a:spLocks noChangeShapeType="1"/>
              </p:cNvSpPr>
              <p:nvPr/>
            </p:nvSpPr>
            <p:spPr bwMode="auto">
              <a:xfrm>
                <a:off x="206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05" name="Line 350"/>
              <p:cNvSpPr>
                <a:spLocks noChangeShapeType="1"/>
              </p:cNvSpPr>
              <p:nvPr/>
            </p:nvSpPr>
            <p:spPr bwMode="auto">
              <a:xfrm>
                <a:off x="207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06" name="Line 351"/>
              <p:cNvSpPr>
                <a:spLocks noChangeShapeType="1"/>
              </p:cNvSpPr>
              <p:nvPr/>
            </p:nvSpPr>
            <p:spPr bwMode="auto">
              <a:xfrm>
                <a:off x="208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07" name="Line 352"/>
              <p:cNvSpPr>
                <a:spLocks noChangeShapeType="1"/>
              </p:cNvSpPr>
              <p:nvPr/>
            </p:nvSpPr>
            <p:spPr bwMode="auto">
              <a:xfrm>
                <a:off x="2100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08" name="Line 353"/>
              <p:cNvSpPr>
                <a:spLocks noChangeShapeType="1"/>
              </p:cNvSpPr>
              <p:nvPr/>
            </p:nvSpPr>
            <p:spPr bwMode="auto">
              <a:xfrm>
                <a:off x="211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09" name="Line 354"/>
              <p:cNvSpPr>
                <a:spLocks noChangeShapeType="1"/>
              </p:cNvSpPr>
              <p:nvPr/>
            </p:nvSpPr>
            <p:spPr bwMode="auto">
              <a:xfrm>
                <a:off x="2122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10" name="Line 355"/>
              <p:cNvSpPr>
                <a:spLocks noChangeShapeType="1"/>
              </p:cNvSpPr>
              <p:nvPr/>
            </p:nvSpPr>
            <p:spPr bwMode="auto">
              <a:xfrm>
                <a:off x="2134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11" name="Line 356"/>
              <p:cNvSpPr>
                <a:spLocks noChangeShapeType="1"/>
              </p:cNvSpPr>
              <p:nvPr/>
            </p:nvSpPr>
            <p:spPr bwMode="auto">
              <a:xfrm>
                <a:off x="214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12" name="Line 357"/>
              <p:cNvSpPr>
                <a:spLocks noChangeShapeType="1"/>
              </p:cNvSpPr>
              <p:nvPr/>
            </p:nvSpPr>
            <p:spPr bwMode="auto">
              <a:xfrm>
                <a:off x="2156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13" name="Line 358"/>
              <p:cNvSpPr>
                <a:spLocks noChangeShapeType="1"/>
              </p:cNvSpPr>
              <p:nvPr/>
            </p:nvSpPr>
            <p:spPr bwMode="auto">
              <a:xfrm>
                <a:off x="216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14" name="Line 359"/>
              <p:cNvSpPr>
                <a:spLocks noChangeShapeType="1"/>
              </p:cNvSpPr>
              <p:nvPr/>
            </p:nvSpPr>
            <p:spPr bwMode="auto">
              <a:xfrm>
                <a:off x="217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15" name="Line 360"/>
              <p:cNvSpPr>
                <a:spLocks noChangeShapeType="1"/>
              </p:cNvSpPr>
              <p:nvPr/>
            </p:nvSpPr>
            <p:spPr bwMode="auto">
              <a:xfrm>
                <a:off x="2190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16" name="Line 361"/>
              <p:cNvSpPr>
                <a:spLocks noChangeShapeType="1"/>
              </p:cNvSpPr>
              <p:nvPr/>
            </p:nvSpPr>
            <p:spPr bwMode="auto">
              <a:xfrm>
                <a:off x="220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17" name="Line 362"/>
              <p:cNvSpPr>
                <a:spLocks noChangeShapeType="1"/>
              </p:cNvSpPr>
              <p:nvPr/>
            </p:nvSpPr>
            <p:spPr bwMode="auto">
              <a:xfrm>
                <a:off x="2212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18" name="Line 363"/>
              <p:cNvSpPr>
                <a:spLocks noChangeShapeType="1"/>
              </p:cNvSpPr>
              <p:nvPr/>
            </p:nvSpPr>
            <p:spPr bwMode="auto">
              <a:xfrm flipV="1">
                <a:off x="2256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19" name="Line 364"/>
              <p:cNvSpPr>
                <a:spLocks noChangeShapeType="1"/>
              </p:cNvSpPr>
              <p:nvPr/>
            </p:nvSpPr>
            <p:spPr bwMode="auto">
              <a:xfrm>
                <a:off x="226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20" name="Line 365"/>
              <p:cNvSpPr>
                <a:spLocks noChangeShapeType="1"/>
              </p:cNvSpPr>
              <p:nvPr/>
            </p:nvSpPr>
            <p:spPr bwMode="auto">
              <a:xfrm>
                <a:off x="227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21" name="Line 366"/>
              <p:cNvSpPr>
                <a:spLocks noChangeShapeType="1"/>
              </p:cNvSpPr>
              <p:nvPr/>
            </p:nvSpPr>
            <p:spPr bwMode="auto">
              <a:xfrm>
                <a:off x="229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22" name="Line 367"/>
              <p:cNvSpPr>
                <a:spLocks noChangeShapeType="1"/>
              </p:cNvSpPr>
              <p:nvPr/>
            </p:nvSpPr>
            <p:spPr bwMode="auto">
              <a:xfrm>
                <a:off x="2302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23" name="Line 368"/>
              <p:cNvSpPr>
                <a:spLocks noChangeShapeType="1"/>
              </p:cNvSpPr>
              <p:nvPr/>
            </p:nvSpPr>
            <p:spPr bwMode="auto">
              <a:xfrm>
                <a:off x="2312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24" name="Line 369"/>
              <p:cNvSpPr>
                <a:spLocks noChangeShapeType="1"/>
              </p:cNvSpPr>
              <p:nvPr/>
            </p:nvSpPr>
            <p:spPr bwMode="auto">
              <a:xfrm>
                <a:off x="2324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25" name="Line 370"/>
              <p:cNvSpPr>
                <a:spLocks noChangeShapeType="1"/>
              </p:cNvSpPr>
              <p:nvPr/>
            </p:nvSpPr>
            <p:spPr bwMode="auto">
              <a:xfrm flipV="1">
                <a:off x="2346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26" name="Line 371"/>
              <p:cNvSpPr>
                <a:spLocks noChangeShapeType="1"/>
              </p:cNvSpPr>
              <p:nvPr/>
            </p:nvSpPr>
            <p:spPr bwMode="auto">
              <a:xfrm>
                <a:off x="235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27" name="Line 372"/>
              <p:cNvSpPr>
                <a:spLocks noChangeShapeType="1"/>
              </p:cNvSpPr>
              <p:nvPr/>
            </p:nvSpPr>
            <p:spPr bwMode="auto">
              <a:xfrm>
                <a:off x="236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28" name="Line 373"/>
              <p:cNvSpPr>
                <a:spLocks noChangeShapeType="1"/>
              </p:cNvSpPr>
              <p:nvPr/>
            </p:nvSpPr>
            <p:spPr bwMode="auto">
              <a:xfrm>
                <a:off x="238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29" name="Line 374"/>
              <p:cNvSpPr>
                <a:spLocks noChangeShapeType="1"/>
              </p:cNvSpPr>
              <p:nvPr/>
            </p:nvSpPr>
            <p:spPr bwMode="auto">
              <a:xfrm>
                <a:off x="2392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30" name="Line 375"/>
              <p:cNvSpPr>
                <a:spLocks noChangeShapeType="1"/>
              </p:cNvSpPr>
              <p:nvPr/>
            </p:nvSpPr>
            <p:spPr bwMode="auto">
              <a:xfrm>
                <a:off x="2402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31" name="Line 376"/>
              <p:cNvSpPr>
                <a:spLocks noChangeShapeType="1"/>
              </p:cNvSpPr>
              <p:nvPr/>
            </p:nvSpPr>
            <p:spPr bwMode="auto">
              <a:xfrm>
                <a:off x="2414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32" name="Line 377"/>
              <p:cNvSpPr>
                <a:spLocks noChangeShapeType="1"/>
              </p:cNvSpPr>
              <p:nvPr/>
            </p:nvSpPr>
            <p:spPr bwMode="auto">
              <a:xfrm>
                <a:off x="242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33" name="Line 378"/>
              <p:cNvSpPr>
                <a:spLocks noChangeShapeType="1"/>
              </p:cNvSpPr>
              <p:nvPr/>
            </p:nvSpPr>
            <p:spPr bwMode="auto">
              <a:xfrm>
                <a:off x="243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34" name="Line 379"/>
              <p:cNvSpPr>
                <a:spLocks noChangeShapeType="1"/>
              </p:cNvSpPr>
              <p:nvPr/>
            </p:nvSpPr>
            <p:spPr bwMode="auto">
              <a:xfrm>
                <a:off x="244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35" name="Line 380"/>
              <p:cNvSpPr>
                <a:spLocks noChangeShapeType="1"/>
              </p:cNvSpPr>
              <p:nvPr/>
            </p:nvSpPr>
            <p:spPr bwMode="auto">
              <a:xfrm>
                <a:off x="245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36" name="Line 381"/>
              <p:cNvSpPr>
                <a:spLocks noChangeShapeType="1"/>
              </p:cNvSpPr>
              <p:nvPr/>
            </p:nvSpPr>
            <p:spPr bwMode="auto">
              <a:xfrm>
                <a:off x="2470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37" name="Line 382"/>
              <p:cNvSpPr>
                <a:spLocks noChangeShapeType="1"/>
              </p:cNvSpPr>
              <p:nvPr/>
            </p:nvSpPr>
            <p:spPr bwMode="auto">
              <a:xfrm>
                <a:off x="248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38" name="Line 383"/>
              <p:cNvSpPr>
                <a:spLocks noChangeShapeType="1"/>
              </p:cNvSpPr>
              <p:nvPr/>
            </p:nvSpPr>
            <p:spPr bwMode="auto">
              <a:xfrm>
                <a:off x="2492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39" name="Line 384"/>
              <p:cNvSpPr>
                <a:spLocks noChangeShapeType="1"/>
              </p:cNvSpPr>
              <p:nvPr/>
            </p:nvSpPr>
            <p:spPr bwMode="auto">
              <a:xfrm>
                <a:off x="2504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40" name="Line 385"/>
              <p:cNvSpPr>
                <a:spLocks noChangeShapeType="1"/>
              </p:cNvSpPr>
              <p:nvPr/>
            </p:nvSpPr>
            <p:spPr bwMode="auto">
              <a:xfrm>
                <a:off x="251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41" name="Line 386"/>
              <p:cNvSpPr>
                <a:spLocks noChangeShapeType="1"/>
              </p:cNvSpPr>
              <p:nvPr/>
            </p:nvSpPr>
            <p:spPr bwMode="auto">
              <a:xfrm>
                <a:off x="2526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42" name="Line 387"/>
              <p:cNvSpPr>
                <a:spLocks noChangeShapeType="1"/>
              </p:cNvSpPr>
              <p:nvPr/>
            </p:nvSpPr>
            <p:spPr bwMode="auto">
              <a:xfrm>
                <a:off x="253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43" name="Line 388"/>
              <p:cNvSpPr>
                <a:spLocks noChangeShapeType="1"/>
              </p:cNvSpPr>
              <p:nvPr/>
            </p:nvSpPr>
            <p:spPr bwMode="auto">
              <a:xfrm>
                <a:off x="254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44" name="Line 389"/>
              <p:cNvSpPr>
                <a:spLocks noChangeShapeType="1"/>
              </p:cNvSpPr>
              <p:nvPr/>
            </p:nvSpPr>
            <p:spPr bwMode="auto">
              <a:xfrm>
                <a:off x="2560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45" name="Line 390"/>
              <p:cNvSpPr>
                <a:spLocks noChangeShapeType="1"/>
              </p:cNvSpPr>
              <p:nvPr/>
            </p:nvSpPr>
            <p:spPr bwMode="auto">
              <a:xfrm>
                <a:off x="257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46" name="Line 391"/>
              <p:cNvSpPr>
                <a:spLocks noChangeShapeType="1"/>
              </p:cNvSpPr>
              <p:nvPr/>
            </p:nvSpPr>
            <p:spPr bwMode="auto">
              <a:xfrm>
                <a:off x="2582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47" name="Line 392"/>
              <p:cNvSpPr>
                <a:spLocks noChangeShapeType="1"/>
              </p:cNvSpPr>
              <p:nvPr/>
            </p:nvSpPr>
            <p:spPr bwMode="auto">
              <a:xfrm>
                <a:off x="2592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48" name="Line 393"/>
              <p:cNvSpPr>
                <a:spLocks noChangeShapeType="1"/>
              </p:cNvSpPr>
              <p:nvPr/>
            </p:nvSpPr>
            <p:spPr bwMode="auto">
              <a:xfrm>
                <a:off x="260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49" name="Line 394"/>
              <p:cNvSpPr>
                <a:spLocks noChangeShapeType="1"/>
              </p:cNvSpPr>
              <p:nvPr/>
            </p:nvSpPr>
            <p:spPr bwMode="auto">
              <a:xfrm>
                <a:off x="2616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50" name="Line 395"/>
              <p:cNvSpPr>
                <a:spLocks noChangeShapeType="1"/>
              </p:cNvSpPr>
              <p:nvPr/>
            </p:nvSpPr>
            <p:spPr bwMode="auto">
              <a:xfrm>
                <a:off x="262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51" name="Line 396"/>
              <p:cNvSpPr>
                <a:spLocks noChangeShapeType="1"/>
              </p:cNvSpPr>
              <p:nvPr/>
            </p:nvSpPr>
            <p:spPr bwMode="auto">
              <a:xfrm>
                <a:off x="263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52" name="Line 397"/>
              <p:cNvSpPr>
                <a:spLocks noChangeShapeType="1"/>
              </p:cNvSpPr>
              <p:nvPr/>
            </p:nvSpPr>
            <p:spPr bwMode="auto">
              <a:xfrm>
                <a:off x="264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53" name="Line 398"/>
              <p:cNvSpPr>
                <a:spLocks noChangeShapeType="1"/>
              </p:cNvSpPr>
              <p:nvPr/>
            </p:nvSpPr>
            <p:spPr bwMode="auto">
              <a:xfrm>
                <a:off x="266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54" name="Line 399"/>
              <p:cNvSpPr>
                <a:spLocks noChangeShapeType="1"/>
              </p:cNvSpPr>
              <p:nvPr/>
            </p:nvSpPr>
            <p:spPr bwMode="auto">
              <a:xfrm>
                <a:off x="2672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55" name="Line 400"/>
              <p:cNvSpPr>
                <a:spLocks noChangeShapeType="1"/>
              </p:cNvSpPr>
              <p:nvPr/>
            </p:nvSpPr>
            <p:spPr bwMode="auto">
              <a:xfrm>
                <a:off x="2682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56" name="Line 401"/>
              <p:cNvSpPr>
                <a:spLocks noChangeShapeType="1"/>
              </p:cNvSpPr>
              <p:nvPr/>
            </p:nvSpPr>
            <p:spPr bwMode="auto">
              <a:xfrm>
                <a:off x="2694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57" name="Line 402"/>
              <p:cNvSpPr>
                <a:spLocks noChangeShapeType="1"/>
              </p:cNvSpPr>
              <p:nvPr/>
            </p:nvSpPr>
            <p:spPr bwMode="auto">
              <a:xfrm>
                <a:off x="270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58" name="Line 403"/>
              <p:cNvSpPr>
                <a:spLocks noChangeShapeType="1"/>
              </p:cNvSpPr>
              <p:nvPr/>
            </p:nvSpPr>
            <p:spPr bwMode="auto">
              <a:xfrm>
                <a:off x="271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59" name="Line 404"/>
              <p:cNvSpPr>
                <a:spLocks noChangeShapeType="1"/>
              </p:cNvSpPr>
              <p:nvPr/>
            </p:nvSpPr>
            <p:spPr bwMode="auto">
              <a:xfrm>
                <a:off x="272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60" name="Line 405"/>
              <p:cNvSpPr>
                <a:spLocks noChangeShapeType="1"/>
              </p:cNvSpPr>
              <p:nvPr/>
            </p:nvSpPr>
            <p:spPr bwMode="auto">
              <a:xfrm>
                <a:off x="273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61" name="Line 406"/>
              <p:cNvSpPr>
                <a:spLocks noChangeShapeType="1"/>
              </p:cNvSpPr>
              <p:nvPr/>
            </p:nvSpPr>
            <p:spPr bwMode="auto">
              <a:xfrm>
                <a:off x="275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62" name="Line 407"/>
              <p:cNvSpPr>
                <a:spLocks noChangeShapeType="1"/>
              </p:cNvSpPr>
              <p:nvPr/>
            </p:nvSpPr>
            <p:spPr bwMode="auto">
              <a:xfrm>
                <a:off x="2762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63" name="Line 408"/>
              <p:cNvSpPr>
                <a:spLocks noChangeShapeType="1"/>
              </p:cNvSpPr>
              <p:nvPr/>
            </p:nvSpPr>
            <p:spPr bwMode="auto">
              <a:xfrm>
                <a:off x="2772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64" name="Line 409"/>
              <p:cNvSpPr>
                <a:spLocks noChangeShapeType="1"/>
              </p:cNvSpPr>
              <p:nvPr/>
            </p:nvSpPr>
            <p:spPr bwMode="auto">
              <a:xfrm>
                <a:off x="2784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65" name="Line 410"/>
              <p:cNvSpPr>
                <a:spLocks noChangeShapeType="1"/>
              </p:cNvSpPr>
              <p:nvPr/>
            </p:nvSpPr>
            <p:spPr bwMode="auto">
              <a:xfrm>
                <a:off x="279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66" name="Line 411"/>
              <p:cNvSpPr>
                <a:spLocks noChangeShapeType="1"/>
              </p:cNvSpPr>
              <p:nvPr/>
            </p:nvSpPr>
            <p:spPr bwMode="auto">
              <a:xfrm>
                <a:off x="280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67" name="Line 412"/>
              <p:cNvSpPr>
                <a:spLocks noChangeShapeType="1"/>
              </p:cNvSpPr>
              <p:nvPr/>
            </p:nvSpPr>
            <p:spPr bwMode="auto">
              <a:xfrm>
                <a:off x="2818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68" name="Line 413"/>
              <p:cNvSpPr>
                <a:spLocks noChangeShapeType="1"/>
              </p:cNvSpPr>
              <p:nvPr/>
            </p:nvSpPr>
            <p:spPr bwMode="auto">
              <a:xfrm>
                <a:off x="282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69" name="Line 414"/>
              <p:cNvSpPr>
                <a:spLocks noChangeShapeType="1"/>
              </p:cNvSpPr>
              <p:nvPr/>
            </p:nvSpPr>
            <p:spPr bwMode="auto">
              <a:xfrm>
                <a:off x="2840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70" name="Line 415"/>
              <p:cNvSpPr>
                <a:spLocks noChangeShapeType="1"/>
              </p:cNvSpPr>
              <p:nvPr/>
            </p:nvSpPr>
            <p:spPr bwMode="auto">
              <a:xfrm>
                <a:off x="2850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71" name="Line 416"/>
              <p:cNvSpPr>
                <a:spLocks noChangeShapeType="1"/>
              </p:cNvSpPr>
              <p:nvPr/>
            </p:nvSpPr>
            <p:spPr bwMode="auto">
              <a:xfrm flipV="1">
                <a:off x="2874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72" name="Line 417"/>
              <p:cNvSpPr>
                <a:spLocks noChangeShapeType="1"/>
              </p:cNvSpPr>
              <p:nvPr/>
            </p:nvSpPr>
            <p:spPr bwMode="auto">
              <a:xfrm>
                <a:off x="2884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73" name="Line 418"/>
              <p:cNvSpPr>
                <a:spLocks noChangeShapeType="1"/>
              </p:cNvSpPr>
              <p:nvPr/>
            </p:nvSpPr>
            <p:spPr bwMode="auto">
              <a:xfrm>
                <a:off x="2896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74" name="Line 419"/>
              <p:cNvSpPr>
                <a:spLocks noChangeShapeType="1"/>
              </p:cNvSpPr>
              <p:nvPr/>
            </p:nvSpPr>
            <p:spPr bwMode="auto">
              <a:xfrm>
                <a:off x="2906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75" name="Line 420"/>
              <p:cNvSpPr>
                <a:spLocks noChangeShapeType="1"/>
              </p:cNvSpPr>
              <p:nvPr/>
            </p:nvSpPr>
            <p:spPr bwMode="auto">
              <a:xfrm>
                <a:off x="2918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76" name="Line 421"/>
              <p:cNvSpPr>
                <a:spLocks noChangeShapeType="1"/>
              </p:cNvSpPr>
              <p:nvPr/>
            </p:nvSpPr>
            <p:spPr bwMode="auto">
              <a:xfrm flipV="1">
                <a:off x="3008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77" name="Line 422"/>
              <p:cNvSpPr>
                <a:spLocks noChangeShapeType="1"/>
              </p:cNvSpPr>
              <p:nvPr/>
            </p:nvSpPr>
            <p:spPr bwMode="auto">
              <a:xfrm>
                <a:off x="3018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78" name="Line 423"/>
              <p:cNvSpPr>
                <a:spLocks noChangeShapeType="1"/>
              </p:cNvSpPr>
              <p:nvPr/>
            </p:nvSpPr>
            <p:spPr bwMode="auto">
              <a:xfrm flipV="1">
                <a:off x="3052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79" name="Line 424"/>
              <p:cNvSpPr>
                <a:spLocks noChangeShapeType="1"/>
              </p:cNvSpPr>
              <p:nvPr/>
            </p:nvSpPr>
            <p:spPr bwMode="auto">
              <a:xfrm>
                <a:off x="3064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80" name="Line 425"/>
              <p:cNvSpPr>
                <a:spLocks noChangeShapeType="1"/>
              </p:cNvSpPr>
              <p:nvPr/>
            </p:nvSpPr>
            <p:spPr bwMode="auto">
              <a:xfrm flipV="1">
                <a:off x="3086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81" name="Line 426"/>
              <p:cNvSpPr>
                <a:spLocks noChangeShapeType="1"/>
              </p:cNvSpPr>
              <p:nvPr/>
            </p:nvSpPr>
            <p:spPr bwMode="auto">
              <a:xfrm>
                <a:off x="3098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82" name="Line 427"/>
              <p:cNvSpPr>
                <a:spLocks noChangeShapeType="1"/>
              </p:cNvSpPr>
              <p:nvPr/>
            </p:nvSpPr>
            <p:spPr bwMode="auto">
              <a:xfrm flipV="1">
                <a:off x="3500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83" name="Line 428"/>
              <p:cNvSpPr>
                <a:spLocks noChangeShapeType="1"/>
              </p:cNvSpPr>
              <p:nvPr/>
            </p:nvSpPr>
            <p:spPr bwMode="auto">
              <a:xfrm>
                <a:off x="3512" y="3962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84" name="Line 429"/>
              <p:cNvSpPr>
                <a:spLocks noChangeShapeType="1"/>
              </p:cNvSpPr>
              <p:nvPr/>
            </p:nvSpPr>
            <p:spPr bwMode="auto">
              <a:xfrm flipV="1">
                <a:off x="3558" y="3962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85" name="Line 430"/>
              <p:cNvSpPr>
                <a:spLocks noChangeShapeType="1"/>
              </p:cNvSpPr>
              <p:nvPr/>
            </p:nvSpPr>
            <p:spPr bwMode="auto">
              <a:xfrm>
                <a:off x="3568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86" name="Line 431"/>
              <p:cNvSpPr>
                <a:spLocks noChangeShapeType="1"/>
              </p:cNvSpPr>
              <p:nvPr/>
            </p:nvSpPr>
            <p:spPr bwMode="auto">
              <a:xfrm>
                <a:off x="3580" y="396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687" name="Line 432"/>
              <p:cNvSpPr>
                <a:spLocks noChangeShapeType="1"/>
              </p:cNvSpPr>
              <p:nvPr/>
            </p:nvSpPr>
            <p:spPr bwMode="auto">
              <a:xfrm>
                <a:off x="3590" y="3962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</p:grpSp>
        <p:sp>
          <p:nvSpPr>
            <p:cNvPr id="11175" name="Line 434"/>
            <p:cNvSpPr>
              <a:spLocks noChangeShapeType="1"/>
            </p:cNvSpPr>
            <p:nvPr/>
          </p:nvSpPr>
          <p:spPr bwMode="auto">
            <a:xfrm>
              <a:off x="2836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76" name="Line 435"/>
            <p:cNvSpPr>
              <a:spLocks noChangeShapeType="1"/>
            </p:cNvSpPr>
            <p:nvPr/>
          </p:nvSpPr>
          <p:spPr bwMode="auto">
            <a:xfrm>
              <a:off x="2848" y="6251"/>
              <a:ext cx="10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77" name="Line 436"/>
            <p:cNvSpPr>
              <a:spLocks noChangeShapeType="1"/>
            </p:cNvSpPr>
            <p:nvPr/>
          </p:nvSpPr>
          <p:spPr bwMode="auto">
            <a:xfrm>
              <a:off x="2858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78" name="Line 437"/>
            <p:cNvSpPr>
              <a:spLocks noChangeShapeType="1"/>
            </p:cNvSpPr>
            <p:nvPr/>
          </p:nvSpPr>
          <p:spPr bwMode="auto">
            <a:xfrm>
              <a:off x="2870" y="6251"/>
              <a:ext cx="10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79" name="Line 438"/>
            <p:cNvSpPr>
              <a:spLocks noChangeShapeType="1"/>
            </p:cNvSpPr>
            <p:nvPr/>
          </p:nvSpPr>
          <p:spPr bwMode="auto">
            <a:xfrm>
              <a:off x="2880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80" name="Line 439"/>
            <p:cNvSpPr>
              <a:spLocks noChangeShapeType="1"/>
            </p:cNvSpPr>
            <p:nvPr/>
          </p:nvSpPr>
          <p:spPr bwMode="auto">
            <a:xfrm>
              <a:off x="2892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81" name="Line 440"/>
            <p:cNvSpPr>
              <a:spLocks noChangeShapeType="1"/>
            </p:cNvSpPr>
            <p:nvPr/>
          </p:nvSpPr>
          <p:spPr bwMode="auto">
            <a:xfrm>
              <a:off x="2904" y="6251"/>
              <a:ext cx="10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82" name="Line 441"/>
            <p:cNvSpPr>
              <a:spLocks noChangeShapeType="1"/>
            </p:cNvSpPr>
            <p:nvPr/>
          </p:nvSpPr>
          <p:spPr bwMode="auto">
            <a:xfrm>
              <a:off x="2914" y="6251"/>
              <a:ext cx="12" cy="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83" name="Line 442"/>
            <p:cNvSpPr>
              <a:spLocks noChangeShapeType="1"/>
            </p:cNvSpPr>
            <p:nvPr/>
          </p:nvSpPr>
          <p:spPr bwMode="auto">
            <a:xfrm flipV="1">
              <a:off x="2960" y="6251"/>
              <a:ext cx="10" cy="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84" name="Line 443"/>
            <p:cNvSpPr>
              <a:spLocks noChangeShapeType="1"/>
            </p:cNvSpPr>
            <p:nvPr/>
          </p:nvSpPr>
          <p:spPr bwMode="auto">
            <a:xfrm>
              <a:off x="2970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85" name="Line 444"/>
            <p:cNvSpPr>
              <a:spLocks noChangeShapeType="1"/>
            </p:cNvSpPr>
            <p:nvPr/>
          </p:nvSpPr>
          <p:spPr bwMode="auto">
            <a:xfrm>
              <a:off x="2982" y="6251"/>
              <a:ext cx="10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86" name="Line 445"/>
            <p:cNvSpPr>
              <a:spLocks noChangeShapeType="1"/>
            </p:cNvSpPr>
            <p:nvPr/>
          </p:nvSpPr>
          <p:spPr bwMode="auto">
            <a:xfrm>
              <a:off x="2992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87" name="Line 446"/>
            <p:cNvSpPr>
              <a:spLocks noChangeShapeType="1"/>
            </p:cNvSpPr>
            <p:nvPr/>
          </p:nvSpPr>
          <p:spPr bwMode="auto">
            <a:xfrm>
              <a:off x="3004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88" name="Line 447"/>
            <p:cNvSpPr>
              <a:spLocks noChangeShapeType="1"/>
            </p:cNvSpPr>
            <p:nvPr/>
          </p:nvSpPr>
          <p:spPr bwMode="auto">
            <a:xfrm>
              <a:off x="3016" y="6251"/>
              <a:ext cx="10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89" name="Line 448"/>
            <p:cNvSpPr>
              <a:spLocks noChangeShapeType="1"/>
            </p:cNvSpPr>
            <p:nvPr/>
          </p:nvSpPr>
          <p:spPr bwMode="auto">
            <a:xfrm>
              <a:off x="3026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90" name="Line 449"/>
            <p:cNvSpPr>
              <a:spLocks noChangeShapeType="1"/>
            </p:cNvSpPr>
            <p:nvPr/>
          </p:nvSpPr>
          <p:spPr bwMode="auto">
            <a:xfrm>
              <a:off x="3038" y="6251"/>
              <a:ext cx="10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91" name="Line 450"/>
            <p:cNvSpPr>
              <a:spLocks noChangeShapeType="1"/>
            </p:cNvSpPr>
            <p:nvPr/>
          </p:nvSpPr>
          <p:spPr bwMode="auto">
            <a:xfrm>
              <a:off x="3048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92" name="Line 451"/>
            <p:cNvSpPr>
              <a:spLocks noChangeShapeType="1"/>
            </p:cNvSpPr>
            <p:nvPr/>
          </p:nvSpPr>
          <p:spPr bwMode="auto">
            <a:xfrm>
              <a:off x="3060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93" name="Line 452"/>
            <p:cNvSpPr>
              <a:spLocks noChangeShapeType="1"/>
            </p:cNvSpPr>
            <p:nvPr/>
          </p:nvSpPr>
          <p:spPr bwMode="auto">
            <a:xfrm>
              <a:off x="3072" y="6251"/>
              <a:ext cx="10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94" name="Line 453"/>
            <p:cNvSpPr>
              <a:spLocks noChangeShapeType="1"/>
            </p:cNvSpPr>
            <p:nvPr/>
          </p:nvSpPr>
          <p:spPr bwMode="auto">
            <a:xfrm>
              <a:off x="3082" y="6251"/>
              <a:ext cx="1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95" name="Rectangle 454"/>
            <p:cNvSpPr>
              <a:spLocks noChangeArrowheads="1"/>
            </p:cNvSpPr>
            <p:nvPr/>
          </p:nvSpPr>
          <p:spPr bwMode="auto">
            <a:xfrm>
              <a:off x="224" y="5749"/>
              <a:ext cx="3364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196" name="Rectangle 455"/>
            <p:cNvSpPr>
              <a:spLocks noChangeArrowheads="1"/>
            </p:cNvSpPr>
            <p:nvPr/>
          </p:nvSpPr>
          <p:spPr bwMode="auto">
            <a:xfrm>
              <a:off x="224" y="5749"/>
              <a:ext cx="3364" cy="25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197" name="Line 456"/>
            <p:cNvSpPr>
              <a:spLocks noChangeShapeType="1"/>
            </p:cNvSpPr>
            <p:nvPr/>
          </p:nvSpPr>
          <p:spPr bwMode="auto">
            <a:xfrm>
              <a:off x="224" y="5749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98" name="Line 457"/>
            <p:cNvSpPr>
              <a:spLocks noChangeShapeType="1"/>
            </p:cNvSpPr>
            <p:nvPr/>
          </p:nvSpPr>
          <p:spPr bwMode="auto">
            <a:xfrm>
              <a:off x="224" y="6001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199" name="Line 458"/>
            <p:cNvSpPr>
              <a:spLocks noChangeShapeType="1"/>
            </p:cNvSpPr>
            <p:nvPr/>
          </p:nvSpPr>
          <p:spPr bwMode="auto">
            <a:xfrm flipV="1">
              <a:off x="3588" y="5749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00" name="Line 459"/>
            <p:cNvSpPr>
              <a:spLocks noChangeShapeType="1"/>
            </p:cNvSpPr>
            <p:nvPr/>
          </p:nvSpPr>
          <p:spPr bwMode="auto">
            <a:xfrm flipV="1">
              <a:off x="224" y="5749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01" name="Line 460"/>
            <p:cNvSpPr>
              <a:spLocks noChangeShapeType="1"/>
            </p:cNvSpPr>
            <p:nvPr/>
          </p:nvSpPr>
          <p:spPr bwMode="auto">
            <a:xfrm>
              <a:off x="224" y="6001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02" name="Line 461"/>
            <p:cNvSpPr>
              <a:spLocks noChangeShapeType="1"/>
            </p:cNvSpPr>
            <p:nvPr/>
          </p:nvSpPr>
          <p:spPr bwMode="auto">
            <a:xfrm flipV="1">
              <a:off x="224" y="5749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03" name="Line 462"/>
            <p:cNvSpPr>
              <a:spLocks noChangeShapeType="1"/>
            </p:cNvSpPr>
            <p:nvPr/>
          </p:nvSpPr>
          <p:spPr bwMode="auto">
            <a:xfrm flipV="1">
              <a:off x="224" y="596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04" name="Line 463"/>
            <p:cNvSpPr>
              <a:spLocks noChangeShapeType="1"/>
            </p:cNvSpPr>
            <p:nvPr/>
          </p:nvSpPr>
          <p:spPr bwMode="auto">
            <a:xfrm>
              <a:off x="224" y="5749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05" name="Line 464"/>
            <p:cNvSpPr>
              <a:spLocks noChangeShapeType="1"/>
            </p:cNvSpPr>
            <p:nvPr/>
          </p:nvSpPr>
          <p:spPr bwMode="auto">
            <a:xfrm flipV="1">
              <a:off x="784" y="596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06" name="Line 465"/>
            <p:cNvSpPr>
              <a:spLocks noChangeShapeType="1"/>
            </p:cNvSpPr>
            <p:nvPr/>
          </p:nvSpPr>
          <p:spPr bwMode="auto">
            <a:xfrm>
              <a:off x="784" y="5749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07" name="Line 466"/>
            <p:cNvSpPr>
              <a:spLocks noChangeShapeType="1"/>
            </p:cNvSpPr>
            <p:nvPr/>
          </p:nvSpPr>
          <p:spPr bwMode="auto">
            <a:xfrm flipV="1">
              <a:off x="1344" y="596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08" name="Line 467"/>
            <p:cNvSpPr>
              <a:spLocks noChangeShapeType="1"/>
            </p:cNvSpPr>
            <p:nvPr/>
          </p:nvSpPr>
          <p:spPr bwMode="auto">
            <a:xfrm>
              <a:off x="1344" y="5749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09" name="Line 468"/>
            <p:cNvSpPr>
              <a:spLocks noChangeShapeType="1"/>
            </p:cNvSpPr>
            <p:nvPr/>
          </p:nvSpPr>
          <p:spPr bwMode="auto">
            <a:xfrm flipV="1">
              <a:off x="1906" y="596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10" name="Line 469"/>
            <p:cNvSpPr>
              <a:spLocks noChangeShapeType="1"/>
            </p:cNvSpPr>
            <p:nvPr/>
          </p:nvSpPr>
          <p:spPr bwMode="auto">
            <a:xfrm>
              <a:off x="1906" y="5749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11" name="Line 470"/>
            <p:cNvSpPr>
              <a:spLocks noChangeShapeType="1"/>
            </p:cNvSpPr>
            <p:nvPr/>
          </p:nvSpPr>
          <p:spPr bwMode="auto">
            <a:xfrm flipV="1">
              <a:off x="2466" y="596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12" name="Line 471"/>
            <p:cNvSpPr>
              <a:spLocks noChangeShapeType="1"/>
            </p:cNvSpPr>
            <p:nvPr/>
          </p:nvSpPr>
          <p:spPr bwMode="auto">
            <a:xfrm>
              <a:off x="2466" y="5749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13" name="Line 472"/>
            <p:cNvSpPr>
              <a:spLocks noChangeShapeType="1"/>
            </p:cNvSpPr>
            <p:nvPr/>
          </p:nvSpPr>
          <p:spPr bwMode="auto">
            <a:xfrm flipV="1">
              <a:off x="3026" y="596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14" name="Line 473"/>
            <p:cNvSpPr>
              <a:spLocks noChangeShapeType="1"/>
            </p:cNvSpPr>
            <p:nvPr/>
          </p:nvSpPr>
          <p:spPr bwMode="auto">
            <a:xfrm>
              <a:off x="3026" y="5749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15" name="Line 474"/>
            <p:cNvSpPr>
              <a:spLocks noChangeShapeType="1"/>
            </p:cNvSpPr>
            <p:nvPr/>
          </p:nvSpPr>
          <p:spPr bwMode="auto">
            <a:xfrm flipV="1">
              <a:off x="3588" y="596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16" name="Line 475"/>
            <p:cNvSpPr>
              <a:spLocks noChangeShapeType="1"/>
            </p:cNvSpPr>
            <p:nvPr/>
          </p:nvSpPr>
          <p:spPr bwMode="auto">
            <a:xfrm>
              <a:off x="3588" y="5749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17" name="Line 476"/>
            <p:cNvSpPr>
              <a:spLocks noChangeShapeType="1"/>
            </p:cNvSpPr>
            <p:nvPr/>
          </p:nvSpPr>
          <p:spPr bwMode="auto">
            <a:xfrm>
              <a:off x="224" y="6001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18" name="Line 477"/>
            <p:cNvSpPr>
              <a:spLocks noChangeShapeType="1"/>
            </p:cNvSpPr>
            <p:nvPr/>
          </p:nvSpPr>
          <p:spPr bwMode="auto">
            <a:xfrm flipH="1">
              <a:off x="3554" y="6001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19" name="Line 478"/>
            <p:cNvSpPr>
              <a:spLocks noChangeShapeType="1"/>
            </p:cNvSpPr>
            <p:nvPr/>
          </p:nvSpPr>
          <p:spPr bwMode="auto">
            <a:xfrm>
              <a:off x="224" y="587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20" name="Line 479"/>
            <p:cNvSpPr>
              <a:spLocks noChangeShapeType="1"/>
            </p:cNvSpPr>
            <p:nvPr/>
          </p:nvSpPr>
          <p:spPr bwMode="auto">
            <a:xfrm flipH="1">
              <a:off x="3554" y="587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21" name="Line 480"/>
            <p:cNvSpPr>
              <a:spLocks noChangeShapeType="1"/>
            </p:cNvSpPr>
            <p:nvPr/>
          </p:nvSpPr>
          <p:spPr bwMode="auto">
            <a:xfrm>
              <a:off x="224" y="574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22" name="Line 481"/>
            <p:cNvSpPr>
              <a:spLocks noChangeShapeType="1"/>
            </p:cNvSpPr>
            <p:nvPr/>
          </p:nvSpPr>
          <p:spPr bwMode="auto">
            <a:xfrm flipH="1">
              <a:off x="3554" y="574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23" name="Line 482"/>
            <p:cNvSpPr>
              <a:spLocks noChangeShapeType="1"/>
            </p:cNvSpPr>
            <p:nvPr/>
          </p:nvSpPr>
          <p:spPr bwMode="auto">
            <a:xfrm>
              <a:off x="224" y="5749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24" name="Line 483"/>
            <p:cNvSpPr>
              <a:spLocks noChangeShapeType="1"/>
            </p:cNvSpPr>
            <p:nvPr/>
          </p:nvSpPr>
          <p:spPr bwMode="auto">
            <a:xfrm>
              <a:off x="224" y="6001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25" name="Line 484"/>
            <p:cNvSpPr>
              <a:spLocks noChangeShapeType="1"/>
            </p:cNvSpPr>
            <p:nvPr/>
          </p:nvSpPr>
          <p:spPr bwMode="auto">
            <a:xfrm flipV="1">
              <a:off x="3588" y="5749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26" name="Line 485"/>
            <p:cNvSpPr>
              <a:spLocks noChangeShapeType="1"/>
            </p:cNvSpPr>
            <p:nvPr/>
          </p:nvSpPr>
          <p:spPr bwMode="auto">
            <a:xfrm flipV="1">
              <a:off x="224" y="5749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27" name="Freeform 486"/>
            <p:cNvSpPr>
              <a:spLocks/>
            </p:cNvSpPr>
            <p:nvPr/>
          </p:nvSpPr>
          <p:spPr bwMode="auto">
            <a:xfrm>
              <a:off x="234" y="5847"/>
              <a:ext cx="2860" cy="154"/>
            </a:xfrm>
            <a:custGeom>
              <a:avLst/>
              <a:gdLst>
                <a:gd name="T0" fmla="*/ 46 w 2860"/>
                <a:gd name="T1" fmla="*/ 152 h 154"/>
                <a:gd name="T2" fmla="*/ 102 w 2860"/>
                <a:gd name="T3" fmla="*/ 152 h 154"/>
                <a:gd name="T4" fmla="*/ 158 w 2860"/>
                <a:gd name="T5" fmla="*/ 152 h 154"/>
                <a:gd name="T6" fmla="*/ 214 w 2860"/>
                <a:gd name="T7" fmla="*/ 108 h 154"/>
                <a:gd name="T8" fmla="*/ 270 w 2860"/>
                <a:gd name="T9" fmla="*/ 152 h 154"/>
                <a:gd name="T10" fmla="*/ 326 w 2860"/>
                <a:gd name="T11" fmla="*/ 146 h 154"/>
                <a:gd name="T12" fmla="*/ 382 w 2860"/>
                <a:gd name="T13" fmla="*/ 148 h 154"/>
                <a:gd name="T14" fmla="*/ 438 w 2860"/>
                <a:gd name="T15" fmla="*/ 150 h 154"/>
                <a:gd name="T16" fmla="*/ 494 w 2860"/>
                <a:gd name="T17" fmla="*/ 152 h 154"/>
                <a:gd name="T18" fmla="*/ 550 w 2860"/>
                <a:gd name="T19" fmla="*/ 152 h 154"/>
                <a:gd name="T20" fmla="*/ 606 w 2860"/>
                <a:gd name="T21" fmla="*/ 152 h 154"/>
                <a:gd name="T22" fmla="*/ 662 w 2860"/>
                <a:gd name="T23" fmla="*/ 152 h 154"/>
                <a:gd name="T24" fmla="*/ 718 w 2860"/>
                <a:gd name="T25" fmla="*/ 152 h 154"/>
                <a:gd name="T26" fmla="*/ 774 w 2860"/>
                <a:gd name="T27" fmla="*/ 152 h 154"/>
                <a:gd name="T28" fmla="*/ 830 w 2860"/>
                <a:gd name="T29" fmla="*/ 152 h 154"/>
                <a:gd name="T30" fmla="*/ 886 w 2860"/>
                <a:gd name="T31" fmla="*/ 152 h 154"/>
                <a:gd name="T32" fmla="*/ 942 w 2860"/>
                <a:gd name="T33" fmla="*/ 154 h 154"/>
                <a:gd name="T34" fmla="*/ 998 w 2860"/>
                <a:gd name="T35" fmla="*/ 152 h 154"/>
                <a:gd name="T36" fmla="*/ 1054 w 2860"/>
                <a:gd name="T37" fmla="*/ 154 h 154"/>
                <a:gd name="T38" fmla="*/ 1110 w 2860"/>
                <a:gd name="T39" fmla="*/ 152 h 154"/>
                <a:gd name="T40" fmla="*/ 1166 w 2860"/>
                <a:gd name="T41" fmla="*/ 152 h 154"/>
                <a:gd name="T42" fmla="*/ 1222 w 2860"/>
                <a:gd name="T43" fmla="*/ 152 h 154"/>
                <a:gd name="T44" fmla="*/ 1278 w 2860"/>
                <a:gd name="T45" fmla="*/ 152 h 154"/>
                <a:gd name="T46" fmla="*/ 1336 w 2860"/>
                <a:gd name="T47" fmla="*/ 152 h 154"/>
                <a:gd name="T48" fmla="*/ 1392 w 2860"/>
                <a:gd name="T49" fmla="*/ 152 h 154"/>
                <a:gd name="T50" fmla="*/ 1448 w 2860"/>
                <a:gd name="T51" fmla="*/ 152 h 154"/>
                <a:gd name="T52" fmla="*/ 1504 w 2860"/>
                <a:gd name="T53" fmla="*/ 152 h 154"/>
                <a:gd name="T54" fmla="*/ 1560 w 2860"/>
                <a:gd name="T55" fmla="*/ 152 h 154"/>
                <a:gd name="T56" fmla="*/ 1616 w 2860"/>
                <a:gd name="T57" fmla="*/ 152 h 154"/>
                <a:gd name="T58" fmla="*/ 1672 w 2860"/>
                <a:gd name="T59" fmla="*/ 152 h 154"/>
                <a:gd name="T60" fmla="*/ 1728 w 2860"/>
                <a:gd name="T61" fmla="*/ 152 h 154"/>
                <a:gd name="T62" fmla="*/ 1784 w 2860"/>
                <a:gd name="T63" fmla="*/ 152 h 154"/>
                <a:gd name="T64" fmla="*/ 1840 w 2860"/>
                <a:gd name="T65" fmla="*/ 152 h 154"/>
                <a:gd name="T66" fmla="*/ 1896 w 2860"/>
                <a:gd name="T67" fmla="*/ 152 h 154"/>
                <a:gd name="T68" fmla="*/ 1952 w 2860"/>
                <a:gd name="T69" fmla="*/ 152 h 154"/>
                <a:gd name="T70" fmla="*/ 2008 w 2860"/>
                <a:gd name="T71" fmla="*/ 152 h 154"/>
                <a:gd name="T72" fmla="*/ 2064 w 2860"/>
                <a:gd name="T73" fmla="*/ 152 h 154"/>
                <a:gd name="T74" fmla="*/ 2120 w 2860"/>
                <a:gd name="T75" fmla="*/ 154 h 154"/>
                <a:gd name="T76" fmla="*/ 2176 w 2860"/>
                <a:gd name="T77" fmla="*/ 152 h 154"/>
                <a:gd name="T78" fmla="*/ 2232 w 2860"/>
                <a:gd name="T79" fmla="*/ 152 h 154"/>
                <a:gd name="T80" fmla="*/ 2288 w 2860"/>
                <a:gd name="T81" fmla="*/ 152 h 154"/>
                <a:gd name="T82" fmla="*/ 2344 w 2860"/>
                <a:gd name="T83" fmla="*/ 152 h 154"/>
                <a:gd name="T84" fmla="*/ 2400 w 2860"/>
                <a:gd name="T85" fmla="*/ 152 h 154"/>
                <a:gd name="T86" fmla="*/ 2456 w 2860"/>
                <a:gd name="T87" fmla="*/ 152 h 154"/>
                <a:gd name="T88" fmla="*/ 2512 w 2860"/>
                <a:gd name="T89" fmla="*/ 154 h 154"/>
                <a:gd name="T90" fmla="*/ 2568 w 2860"/>
                <a:gd name="T91" fmla="*/ 154 h 154"/>
                <a:gd name="T92" fmla="*/ 2624 w 2860"/>
                <a:gd name="T93" fmla="*/ 154 h 154"/>
                <a:gd name="T94" fmla="*/ 2680 w 2860"/>
                <a:gd name="T95" fmla="*/ 154 h 154"/>
                <a:gd name="T96" fmla="*/ 2736 w 2860"/>
                <a:gd name="T97" fmla="*/ 152 h 154"/>
                <a:gd name="T98" fmla="*/ 2792 w 2860"/>
                <a:gd name="T99" fmla="*/ 152 h 154"/>
                <a:gd name="T100" fmla="*/ 2848 w 2860"/>
                <a:gd name="T101" fmla="*/ 152 h 1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60"/>
                <a:gd name="T154" fmla="*/ 0 h 154"/>
                <a:gd name="T155" fmla="*/ 2860 w 2860"/>
                <a:gd name="T156" fmla="*/ 154 h 1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60" h="154">
                  <a:moveTo>
                    <a:pt x="0" y="152"/>
                  </a:moveTo>
                  <a:lnTo>
                    <a:pt x="12" y="152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6" y="152"/>
                  </a:lnTo>
                  <a:lnTo>
                    <a:pt x="56" y="152"/>
                  </a:lnTo>
                  <a:lnTo>
                    <a:pt x="68" y="152"/>
                  </a:lnTo>
                  <a:lnTo>
                    <a:pt x="80" y="152"/>
                  </a:lnTo>
                  <a:lnTo>
                    <a:pt x="90" y="152"/>
                  </a:lnTo>
                  <a:lnTo>
                    <a:pt x="102" y="152"/>
                  </a:lnTo>
                  <a:lnTo>
                    <a:pt x="112" y="152"/>
                  </a:lnTo>
                  <a:lnTo>
                    <a:pt x="124" y="142"/>
                  </a:lnTo>
                  <a:lnTo>
                    <a:pt x="136" y="152"/>
                  </a:lnTo>
                  <a:lnTo>
                    <a:pt x="146" y="152"/>
                  </a:lnTo>
                  <a:lnTo>
                    <a:pt x="158" y="152"/>
                  </a:lnTo>
                  <a:lnTo>
                    <a:pt x="170" y="152"/>
                  </a:lnTo>
                  <a:lnTo>
                    <a:pt x="180" y="154"/>
                  </a:lnTo>
                  <a:lnTo>
                    <a:pt x="192" y="152"/>
                  </a:lnTo>
                  <a:lnTo>
                    <a:pt x="202" y="148"/>
                  </a:lnTo>
                  <a:lnTo>
                    <a:pt x="214" y="108"/>
                  </a:lnTo>
                  <a:lnTo>
                    <a:pt x="226" y="0"/>
                  </a:lnTo>
                  <a:lnTo>
                    <a:pt x="236" y="6"/>
                  </a:lnTo>
                  <a:lnTo>
                    <a:pt x="248" y="102"/>
                  </a:lnTo>
                  <a:lnTo>
                    <a:pt x="258" y="152"/>
                  </a:lnTo>
                  <a:lnTo>
                    <a:pt x="270" y="152"/>
                  </a:lnTo>
                  <a:lnTo>
                    <a:pt x="282" y="152"/>
                  </a:lnTo>
                  <a:lnTo>
                    <a:pt x="292" y="152"/>
                  </a:lnTo>
                  <a:lnTo>
                    <a:pt x="304" y="152"/>
                  </a:lnTo>
                  <a:lnTo>
                    <a:pt x="314" y="152"/>
                  </a:lnTo>
                  <a:lnTo>
                    <a:pt x="326" y="146"/>
                  </a:lnTo>
                  <a:lnTo>
                    <a:pt x="338" y="112"/>
                  </a:lnTo>
                  <a:lnTo>
                    <a:pt x="348" y="80"/>
                  </a:lnTo>
                  <a:lnTo>
                    <a:pt x="360" y="102"/>
                  </a:lnTo>
                  <a:lnTo>
                    <a:pt x="370" y="136"/>
                  </a:lnTo>
                  <a:lnTo>
                    <a:pt x="382" y="148"/>
                  </a:lnTo>
                  <a:lnTo>
                    <a:pt x="394" y="150"/>
                  </a:lnTo>
                  <a:lnTo>
                    <a:pt x="404" y="150"/>
                  </a:lnTo>
                  <a:lnTo>
                    <a:pt x="416" y="152"/>
                  </a:lnTo>
                  <a:lnTo>
                    <a:pt x="426" y="152"/>
                  </a:lnTo>
                  <a:lnTo>
                    <a:pt x="438" y="150"/>
                  </a:lnTo>
                  <a:lnTo>
                    <a:pt x="450" y="134"/>
                  </a:lnTo>
                  <a:lnTo>
                    <a:pt x="460" y="120"/>
                  </a:lnTo>
                  <a:lnTo>
                    <a:pt x="472" y="136"/>
                  </a:lnTo>
                  <a:lnTo>
                    <a:pt x="482" y="148"/>
                  </a:lnTo>
                  <a:lnTo>
                    <a:pt x="494" y="152"/>
                  </a:lnTo>
                  <a:lnTo>
                    <a:pt x="506" y="152"/>
                  </a:lnTo>
                  <a:lnTo>
                    <a:pt x="516" y="152"/>
                  </a:lnTo>
                  <a:lnTo>
                    <a:pt x="528" y="152"/>
                  </a:lnTo>
                  <a:lnTo>
                    <a:pt x="540" y="152"/>
                  </a:lnTo>
                  <a:lnTo>
                    <a:pt x="550" y="152"/>
                  </a:lnTo>
                  <a:lnTo>
                    <a:pt x="562" y="152"/>
                  </a:lnTo>
                  <a:lnTo>
                    <a:pt x="572" y="152"/>
                  </a:lnTo>
                  <a:lnTo>
                    <a:pt x="584" y="152"/>
                  </a:lnTo>
                  <a:lnTo>
                    <a:pt x="596" y="152"/>
                  </a:lnTo>
                  <a:lnTo>
                    <a:pt x="606" y="152"/>
                  </a:lnTo>
                  <a:lnTo>
                    <a:pt x="618" y="152"/>
                  </a:lnTo>
                  <a:lnTo>
                    <a:pt x="628" y="154"/>
                  </a:lnTo>
                  <a:lnTo>
                    <a:pt x="640" y="154"/>
                  </a:lnTo>
                  <a:lnTo>
                    <a:pt x="652" y="154"/>
                  </a:lnTo>
                  <a:lnTo>
                    <a:pt x="662" y="152"/>
                  </a:lnTo>
                  <a:lnTo>
                    <a:pt x="674" y="152"/>
                  </a:lnTo>
                  <a:lnTo>
                    <a:pt x="684" y="152"/>
                  </a:lnTo>
                  <a:lnTo>
                    <a:pt x="696" y="152"/>
                  </a:lnTo>
                  <a:lnTo>
                    <a:pt x="708" y="152"/>
                  </a:lnTo>
                  <a:lnTo>
                    <a:pt x="718" y="152"/>
                  </a:lnTo>
                  <a:lnTo>
                    <a:pt x="730" y="154"/>
                  </a:lnTo>
                  <a:lnTo>
                    <a:pt x="740" y="154"/>
                  </a:lnTo>
                  <a:lnTo>
                    <a:pt x="752" y="154"/>
                  </a:lnTo>
                  <a:lnTo>
                    <a:pt x="764" y="154"/>
                  </a:lnTo>
                  <a:lnTo>
                    <a:pt x="774" y="152"/>
                  </a:lnTo>
                  <a:lnTo>
                    <a:pt x="786" y="152"/>
                  </a:lnTo>
                  <a:lnTo>
                    <a:pt x="796" y="152"/>
                  </a:lnTo>
                  <a:lnTo>
                    <a:pt x="808" y="152"/>
                  </a:lnTo>
                  <a:lnTo>
                    <a:pt x="820" y="152"/>
                  </a:lnTo>
                  <a:lnTo>
                    <a:pt x="830" y="152"/>
                  </a:lnTo>
                  <a:lnTo>
                    <a:pt x="842" y="154"/>
                  </a:lnTo>
                  <a:lnTo>
                    <a:pt x="852" y="154"/>
                  </a:lnTo>
                  <a:lnTo>
                    <a:pt x="864" y="154"/>
                  </a:lnTo>
                  <a:lnTo>
                    <a:pt x="876" y="152"/>
                  </a:lnTo>
                  <a:lnTo>
                    <a:pt x="886" y="152"/>
                  </a:lnTo>
                  <a:lnTo>
                    <a:pt x="898" y="152"/>
                  </a:lnTo>
                  <a:lnTo>
                    <a:pt x="908" y="152"/>
                  </a:lnTo>
                  <a:lnTo>
                    <a:pt x="920" y="152"/>
                  </a:lnTo>
                  <a:lnTo>
                    <a:pt x="932" y="152"/>
                  </a:lnTo>
                  <a:lnTo>
                    <a:pt x="942" y="154"/>
                  </a:lnTo>
                  <a:lnTo>
                    <a:pt x="954" y="154"/>
                  </a:lnTo>
                  <a:lnTo>
                    <a:pt x="966" y="154"/>
                  </a:lnTo>
                  <a:lnTo>
                    <a:pt x="976" y="152"/>
                  </a:lnTo>
                  <a:lnTo>
                    <a:pt x="988" y="152"/>
                  </a:lnTo>
                  <a:lnTo>
                    <a:pt x="998" y="152"/>
                  </a:lnTo>
                  <a:lnTo>
                    <a:pt x="1010" y="152"/>
                  </a:lnTo>
                  <a:lnTo>
                    <a:pt x="1022" y="152"/>
                  </a:lnTo>
                  <a:lnTo>
                    <a:pt x="1032" y="152"/>
                  </a:lnTo>
                  <a:lnTo>
                    <a:pt x="1044" y="154"/>
                  </a:lnTo>
                  <a:lnTo>
                    <a:pt x="1054" y="154"/>
                  </a:lnTo>
                  <a:lnTo>
                    <a:pt x="1066" y="154"/>
                  </a:lnTo>
                  <a:lnTo>
                    <a:pt x="1078" y="154"/>
                  </a:lnTo>
                  <a:lnTo>
                    <a:pt x="1088" y="154"/>
                  </a:lnTo>
                  <a:lnTo>
                    <a:pt x="1100" y="154"/>
                  </a:lnTo>
                  <a:lnTo>
                    <a:pt x="1110" y="152"/>
                  </a:lnTo>
                  <a:lnTo>
                    <a:pt x="1122" y="152"/>
                  </a:lnTo>
                  <a:lnTo>
                    <a:pt x="1134" y="152"/>
                  </a:lnTo>
                  <a:lnTo>
                    <a:pt x="1144" y="152"/>
                  </a:lnTo>
                  <a:lnTo>
                    <a:pt x="1156" y="152"/>
                  </a:lnTo>
                  <a:lnTo>
                    <a:pt x="1166" y="152"/>
                  </a:lnTo>
                  <a:lnTo>
                    <a:pt x="1178" y="152"/>
                  </a:lnTo>
                  <a:lnTo>
                    <a:pt x="1190" y="152"/>
                  </a:lnTo>
                  <a:lnTo>
                    <a:pt x="1200" y="152"/>
                  </a:lnTo>
                  <a:lnTo>
                    <a:pt x="1212" y="152"/>
                  </a:lnTo>
                  <a:lnTo>
                    <a:pt x="1222" y="152"/>
                  </a:lnTo>
                  <a:lnTo>
                    <a:pt x="1234" y="152"/>
                  </a:lnTo>
                  <a:lnTo>
                    <a:pt x="1246" y="152"/>
                  </a:lnTo>
                  <a:lnTo>
                    <a:pt x="1256" y="150"/>
                  </a:lnTo>
                  <a:lnTo>
                    <a:pt x="1268" y="150"/>
                  </a:lnTo>
                  <a:lnTo>
                    <a:pt x="1278" y="152"/>
                  </a:lnTo>
                  <a:lnTo>
                    <a:pt x="1290" y="152"/>
                  </a:lnTo>
                  <a:lnTo>
                    <a:pt x="1302" y="152"/>
                  </a:lnTo>
                  <a:lnTo>
                    <a:pt x="1312" y="154"/>
                  </a:lnTo>
                  <a:lnTo>
                    <a:pt x="1324" y="152"/>
                  </a:lnTo>
                  <a:lnTo>
                    <a:pt x="1336" y="152"/>
                  </a:lnTo>
                  <a:lnTo>
                    <a:pt x="1346" y="152"/>
                  </a:lnTo>
                  <a:lnTo>
                    <a:pt x="1358" y="152"/>
                  </a:lnTo>
                  <a:lnTo>
                    <a:pt x="1368" y="152"/>
                  </a:lnTo>
                  <a:lnTo>
                    <a:pt x="1380" y="152"/>
                  </a:lnTo>
                  <a:lnTo>
                    <a:pt x="1392" y="152"/>
                  </a:lnTo>
                  <a:lnTo>
                    <a:pt x="1402" y="152"/>
                  </a:lnTo>
                  <a:lnTo>
                    <a:pt x="1414" y="152"/>
                  </a:lnTo>
                  <a:lnTo>
                    <a:pt x="1424" y="152"/>
                  </a:lnTo>
                  <a:lnTo>
                    <a:pt x="1436" y="152"/>
                  </a:lnTo>
                  <a:lnTo>
                    <a:pt x="1448" y="152"/>
                  </a:lnTo>
                  <a:lnTo>
                    <a:pt x="1458" y="152"/>
                  </a:lnTo>
                  <a:lnTo>
                    <a:pt x="1470" y="150"/>
                  </a:lnTo>
                  <a:lnTo>
                    <a:pt x="1480" y="150"/>
                  </a:lnTo>
                  <a:lnTo>
                    <a:pt x="1492" y="150"/>
                  </a:lnTo>
                  <a:lnTo>
                    <a:pt x="1504" y="152"/>
                  </a:lnTo>
                  <a:lnTo>
                    <a:pt x="1514" y="152"/>
                  </a:lnTo>
                  <a:lnTo>
                    <a:pt x="1526" y="152"/>
                  </a:lnTo>
                  <a:lnTo>
                    <a:pt x="1536" y="152"/>
                  </a:lnTo>
                  <a:lnTo>
                    <a:pt x="1548" y="152"/>
                  </a:lnTo>
                  <a:lnTo>
                    <a:pt x="1560" y="152"/>
                  </a:lnTo>
                  <a:lnTo>
                    <a:pt x="1570" y="152"/>
                  </a:lnTo>
                  <a:lnTo>
                    <a:pt x="1582" y="152"/>
                  </a:lnTo>
                  <a:lnTo>
                    <a:pt x="1592" y="152"/>
                  </a:lnTo>
                  <a:lnTo>
                    <a:pt x="1604" y="152"/>
                  </a:lnTo>
                  <a:lnTo>
                    <a:pt x="1616" y="152"/>
                  </a:lnTo>
                  <a:lnTo>
                    <a:pt x="1626" y="152"/>
                  </a:lnTo>
                  <a:lnTo>
                    <a:pt x="1638" y="152"/>
                  </a:lnTo>
                  <a:lnTo>
                    <a:pt x="1648" y="152"/>
                  </a:lnTo>
                  <a:lnTo>
                    <a:pt x="1660" y="152"/>
                  </a:lnTo>
                  <a:lnTo>
                    <a:pt x="1672" y="152"/>
                  </a:lnTo>
                  <a:lnTo>
                    <a:pt x="1682" y="152"/>
                  </a:lnTo>
                  <a:lnTo>
                    <a:pt x="1694" y="152"/>
                  </a:lnTo>
                  <a:lnTo>
                    <a:pt x="1704" y="152"/>
                  </a:lnTo>
                  <a:lnTo>
                    <a:pt x="1716" y="152"/>
                  </a:lnTo>
                  <a:lnTo>
                    <a:pt x="1728" y="152"/>
                  </a:lnTo>
                  <a:lnTo>
                    <a:pt x="1738" y="152"/>
                  </a:lnTo>
                  <a:lnTo>
                    <a:pt x="1750" y="152"/>
                  </a:lnTo>
                  <a:lnTo>
                    <a:pt x="1762" y="152"/>
                  </a:lnTo>
                  <a:lnTo>
                    <a:pt x="1772" y="152"/>
                  </a:lnTo>
                  <a:lnTo>
                    <a:pt x="1784" y="152"/>
                  </a:lnTo>
                  <a:lnTo>
                    <a:pt x="1794" y="152"/>
                  </a:lnTo>
                  <a:lnTo>
                    <a:pt x="1806" y="152"/>
                  </a:lnTo>
                  <a:lnTo>
                    <a:pt x="1818" y="152"/>
                  </a:lnTo>
                  <a:lnTo>
                    <a:pt x="1828" y="152"/>
                  </a:lnTo>
                  <a:lnTo>
                    <a:pt x="1840" y="152"/>
                  </a:lnTo>
                  <a:lnTo>
                    <a:pt x="1850" y="152"/>
                  </a:lnTo>
                  <a:lnTo>
                    <a:pt x="1862" y="152"/>
                  </a:lnTo>
                  <a:lnTo>
                    <a:pt x="1874" y="152"/>
                  </a:lnTo>
                  <a:lnTo>
                    <a:pt x="1884" y="152"/>
                  </a:lnTo>
                  <a:lnTo>
                    <a:pt x="1896" y="152"/>
                  </a:lnTo>
                  <a:lnTo>
                    <a:pt x="1906" y="152"/>
                  </a:lnTo>
                  <a:lnTo>
                    <a:pt x="1918" y="152"/>
                  </a:lnTo>
                  <a:lnTo>
                    <a:pt x="1930" y="152"/>
                  </a:lnTo>
                  <a:lnTo>
                    <a:pt x="1940" y="152"/>
                  </a:lnTo>
                  <a:lnTo>
                    <a:pt x="1952" y="152"/>
                  </a:lnTo>
                  <a:lnTo>
                    <a:pt x="1962" y="152"/>
                  </a:lnTo>
                  <a:lnTo>
                    <a:pt x="1974" y="152"/>
                  </a:lnTo>
                  <a:lnTo>
                    <a:pt x="1986" y="152"/>
                  </a:lnTo>
                  <a:lnTo>
                    <a:pt x="1996" y="152"/>
                  </a:lnTo>
                  <a:lnTo>
                    <a:pt x="2008" y="152"/>
                  </a:lnTo>
                  <a:lnTo>
                    <a:pt x="2018" y="152"/>
                  </a:lnTo>
                  <a:lnTo>
                    <a:pt x="2030" y="152"/>
                  </a:lnTo>
                  <a:lnTo>
                    <a:pt x="2042" y="154"/>
                  </a:lnTo>
                  <a:lnTo>
                    <a:pt x="2052" y="152"/>
                  </a:lnTo>
                  <a:lnTo>
                    <a:pt x="2064" y="152"/>
                  </a:lnTo>
                  <a:lnTo>
                    <a:pt x="2074" y="154"/>
                  </a:lnTo>
                  <a:lnTo>
                    <a:pt x="2086" y="154"/>
                  </a:lnTo>
                  <a:lnTo>
                    <a:pt x="2098" y="154"/>
                  </a:lnTo>
                  <a:lnTo>
                    <a:pt x="2108" y="152"/>
                  </a:lnTo>
                  <a:lnTo>
                    <a:pt x="2120" y="154"/>
                  </a:lnTo>
                  <a:lnTo>
                    <a:pt x="2130" y="154"/>
                  </a:lnTo>
                  <a:lnTo>
                    <a:pt x="2142" y="154"/>
                  </a:lnTo>
                  <a:lnTo>
                    <a:pt x="2154" y="154"/>
                  </a:lnTo>
                  <a:lnTo>
                    <a:pt x="2164" y="152"/>
                  </a:lnTo>
                  <a:lnTo>
                    <a:pt x="2176" y="152"/>
                  </a:lnTo>
                  <a:lnTo>
                    <a:pt x="2188" y="152"/>
                  </a:lnTo>
                  <a:lnTo>
                    <a:pt x="2198" y="152"/>
                  </a:lnTo>
                  <a:lnTo>
                    <a:pt x="2210" y="152"/>
                  </a:lnTo>
                  <a:lnTo>
                    <a:pt x="2220" y="152"/>
                  </a:lnTo>
                  <a:lnTo>
                    <a:pt x="2232" y="152"/>
                  </a:lnTo>
                  <a:lnTo>
                    <a:pt x="2244" y="152"/>
                  </a:lnTo>
                  <a:lnTo>
                    <a:pt x="2254" y="152"/>
                  </a:lnTo>
                  <a:lnTo>
                    <a:pt x="2266" y="152"/>
                  </a:lnTo>
                  <a:lnTo>
                    <a:pt x="2276" y="152"/>
                  </a:lnTo>
                  <a:lnTo>
                    <a:pt x="2288" y="152"/>
                  </a:lnTo>
                  <a:lnTo>
                    <a:pt x="2300" y="152"/>
                  </a:lnTo>
                  <a:lnTo>
                    <a:pt x="2310" y="152"/>
                  </a:lnTo>
                  <a:lnTo>
                    <a:pt x="2322" y="152"/>
                  </a:lnTo>
                  <a:lnTo>
                    <a:pt x="2332" y="152"/>
                  </a:lnTo>
                  <a:lnTo>
                    <a:pt x="2344" y="152"/>
                  </a:lnTo>
                  <a:lnTo>
                    <a:pt x="2356" y="152"/>
                  </a:lnTo>
                  <a:lnTo>
                    <a:pt x="2366" y="152"/>
                  </a:lnTo>
                  <a:lnTo>
                    <a:pt x="2378" y="152"/>
                  </a:lnTo>
                  <a:lnTo>
                    <a:pt x="2388" y="152"/>
                  </a:lnTo>
                  <a:lnTo>
                    <a:pt x="2400" y="152"/>
                  </a:lnTo>
                  <a:lnTo>
                    <a:pt x="2412" y="152"/>
                  </a:lnTo>
                  <a:lnTo>
                    <a:pt x="2422" y="152"/>
                  </a:lnTo>
                  <a:lnTo>
                    <a:pt x="2434" y="152"/>
                  </a:lnTo>
                  <a:lnTo>
                    <a:pt x="2444" y="152"/>
                  </a:lnTo>
                  <a:lnTo>
                    <a:pt x="2456" y="152"/>
                  </a:lnTo>
                  <a:lnTo>
                    <a:pt x="2468" y="152"/>
                  </a:lnTo>
                  <a:lnTo>
                    <a:pt x="2478" y="152"/>
                  </a:lnTo>
                  <a:lnTo>
                    <a:pt x="2490" y="152"/>
                  </a:lnTo>
                  <a:lnTo>
                    <a:pt x="2500" y="152"/>
                  </a:lnTo>
                  <a:lnTo>
                    <a:pt x="2512" y="154"/>
                  </a:lnTo>
                  <a:lnTo>
                    <a:pt x="2524" y="154"/>
                  </a:lnTo>
                  <a:lnTo>
                    <a:pt x="2534" y="154"/>
                  </a:lnTo>
                  <a:lnTo>
                    <a:pt x="2546" y="154"/>
                  </a:lnTo>
                  <a:lnTo>
                    <a:pt x="2558" y="154"/>
                  </a:lnTo>
                  <a:lnTo>
                    <a:pt x="2568" y="154"/>
                  </a:lnTo>
                  <a:lnTo>
                    <a:pt x="2580" y="154"/>
                  </a:lnTo>
                  <a:lnTo>
                    <a:pt x="2590" y="154"/>
                  </a:lnTo>
                  <a:lnTo>
                    <a:pt x="2602" y="154"/>
                  </a:lnTo>
                  <a:lnTo>
                    <a:pt x="2614" y="154"/>
                  </a:lnTo>
                  <a:lnTo>
                    <a:pt x="2624" y="154"/>
                  </a:lnTo>
                  <a:lnTo>
                    <a:pt x="2636" y="152"/>
                  </a:lnTo>
                  <a:lnTo>
                    <a:pt x="2646" y="152"/>
                  </a:lnTo>
                  <a:lnTo>
                    <a:pt x="2658" y="152"/>
                  </a:lnTo>
                  <a:lnTo>
                    <a:pt x="2670" y="152"/>
                  </a:lnTo>
                  <a:lnTo>
                    <a:pt x="2680" y="154"/>
                  </a:lnTo>
                  <a:lnTo>
                    <a:pt x="2692" y="152"/>
                  </a:lnTo>
                  <a:lnTo>
                    <a:pt x="2702" y="152"/>
                  </a:lnTo>
                  <a:lnTo>
                    <a:pt x="2714" y="152"/>
                  </a:lnTo>
                  <a:lnTo>
                    <a:pt x="2726" y="152"/>
                  </a:lnTo>
                  <a:lnTo>
                    <a:pt x="2736" y="152"/>
                  </a:lnTo>
                  <a:lnTo>
                    <a:pt x="2748" y="152"/>
                  </a:lnTo>
                  <a:lnTo>
                    <a:pt x="2758" y="152"/>
                  </a:lnTo>
                  <a:lnTo>
                    <a:pt x="2770" y="152"/>
                  </a:lnTo>
                  <a:lnTo>
                    <a:pt x="2782" y="152"/>
                  </a:lnTo>
                  <a:lnTo>
                    <a:pt x="2792" y="152"/>
                  </a:lnTo>
                  <a:lnTo>
                    <a:pt x="2804" y="152"/>
                  </a:lnTo>
                  <a:lnTo>
                    <a:pt x="2814" y="152"/>
                  </a:lnTo>
                  <a:lnTo>
                    <a:pt x="2826" y="152"/>
                  </a:lnTo>
                  <a:lnTo>
                    <a:pt x="2838" y="152"/>
                  </a:lnTo>
                  <a:lnTo>
                    <a:pt x="2848" y="152"/>
                  </a:lnTo>
                  <a:lnTo>
                    <a:pt x="2860" y="152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28" name="Rectangle 487"/>
            <p:cNvSpPr>
              <a:spLocks noChangeArrowheads="1"/>
            </p:cNvSpPr>
            <p:nvPr/>
          </p:nvSpPr>
          <p:spPr bwMode="auto">
            <a:xfrm>
              <a:off x="224" y="5495"/>
              <a:ext cx="3364" cy="25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229" name="Rectangle 488"/>
            <p:cNvSpPr>
              <a:spLocks noChangeArrowheads="1"/>
            </p:cNvSpPr>
            <p:nvPr/>
          </p:nvSpPr>
          <p:spPr bwMode="auto">
            <a:xfrm>
              <a:off x="224" y="5495"/>
              <a:ext cx="3364" cy="254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230" name="Line 489"/>
            <p:cNvSpPr>
              <a:spLocks noChangeShapeType="1"/>
            </p:cNvSpPr>
            <p:nvPr/>
          </p:nvSpPr>
          <p:spPr bwMode="auto">
            <a:xfrm>
              <a:off x="224" y="5495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31" name="Line 490"/>
            <p:cNvSpPr>
              <a:spLocks noChangeShapeType="1"/>
            </p:cNvSpPr>
            <p:nvPr/>
          </p:nvSpPr>
          <p:spPr bwMode="auto">
            <a:xfrm>
              <a:off x="224" y="5749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32" name="Line 491"/>
            <p:cNvSpPr>
              <a:spLocks noChangeShapeType="1"/>
            </p:cNvSpPr>
            <p:nvPr/>
          </p:nvSpPr>
          <p:spPr bwMode="auto">
            <a:xfrm flipV="1">
              <a:off x="3588" y="5495"/>
              <a:ext cx="1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33" name="Line 492"/>
            <p:cNvSpPr>
              <a:spLocks noChangeShapeType="1"/>
            </p:cNvSpPr>
            <p:nvPr/>
          </p:nvSpPr>
          <p:spPr bwMode="auto">
            <a:xfrm flipV="1">
              <a:off x="224" y="5495"/>
              <a:ext cx="1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34" name="Line 493"/>
            <p:cNvSpPr>
              <a:spLocks noChangeShapeType="1"/>
            </p:cNvSpPr>
            <p:nvPr/>
          </p:nvSpPr>
          <p:spPr bwMode="auto">
            <a:xfrm>
              <a:off x="224" y="5749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35" name="Line 494"/>
            <p:cNvSpPr>
              <a:spLocks noChangeShapeType="1"/>
            </p:cNvSpPr>
            <p:nvPr/>
          </p:nvSpPr>
          <p:spPr bwMode="auto">
            <a:xfrm flipV="1">
              <a:off x="224" y="5495"/>
              <a:ext cx="1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36" name="Line 495"/>
            <p:cNvSpPr>
              <a:spLocks noChangeShapeType="1"/>
            </p:cNvSpPr>
            <p:nvPr/>
          </p:nvSpPr>
          <p:spPr bwMode="auto">
            <a:xfrm flipV="1">
              <a:off x="224" y="571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37" name="Line 496"/>
            <p:cNvSpPr>
              <a:spLocks noChangeShapeType="1"/>
            </p:cNvSpPr>
            <p:nvPr/>
          </p:nvSpPr>
          <p:spPr bwMode="auto">
            <a:xfrm>
              <a:off x="224" y="549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38" name="Line 497"/>
            <p:cNvSpPr>
              <a:spLocks noChangeShapeType="1"/>
            </p:cNvSpPr>
            <p:nvPr/>
          </p:nvSpPr>
          <p:spPr bwMode="auto">
            <a:xfrm flipV="1">
              <a:off x="784" y="571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39" name="Line 498"/>
            <p:cNvSpPr>
              <a:spLocks noChangeShapeType="1"/>
            </p:cNvSpPr>
            <p:nvPr/>
          </p:nvSpPr>
          <p:spPr bwMode="auto">
            <a:xfrm>
              <a:off x="784" y="549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40" name="Line 499"/>
            <p:cNvSpPr>
              <a:spLocks noChangeShapeType="1"/>
            </p:cNvSpPr>
            <p:nvPr/>
          </p:nvSpPr>
          <p:spPr bwMode="auto">
            <a:xfrm flipV="1">
              <a:off x="1344" y="571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41" name="Line 500"/>
            <p:cNvSpPr>
              <a:spLocks noChangeShapeType="1"/>
            </p:cNvSpPr>
            <p:nvPr/>
          </p:nvSpPr>
          <p:spPr bwMode="auto">
            <a:xfrm>
              <a:off x="1344" y="549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42" name="Line 501"/>
            <p:cNvSpPr>
              <a:spLocks noChangeShapeType="1"/>
            </p:cNvSpPr>
            <p:nvPr/>
          </p:nvSpPr>
          <p:spPr bwMode="auto">
            <a:xfrm flipV="1">
              <a:off x="1906" y="571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43" name="Line 502"/>
            <p:cNvSpPr>
              <a:spLocks noChangeShapeType="1"/>
            </p:cNvSpPr>
            <p:nvPr/>
          </p:nvSpPr>
          <p:spPr bwMode="auto">
            <a:xfrm>
              <a:off x="1906" y="549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44" name="Line 503"/>
            <p:cNvSpPr>
              <a:spLocks noChangeShapeType="1"/>
            </p:cNvSpPr>
            <p:nvPr/>
          </p:nvSpPr>
          <p:spPr bwMode="auto">
            <a:xfrm flipV="1">
              <a:off x="2466" y="571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45" name="Line 504"/>
            <p:cNvSpPr>
              <a:spLocks noChangeShapeType="1"/>
            </p:cNvSpPr>
            <p:nvPr/>
          </p:nvSpPr>
          <p:spPr bwMode="auto">
            <a:xfrm>
              <a:off x="2466" y="549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46" name="Line 505"/>
            <p:cNvSpPr>
              <a:spLocks noChangeShapeType="1"/>
            </p:cNvSpPr>
            <p:nvPr/>
          </p:nvSpPr>
          <p:spPr bwMode="auto">
            <a:xfrm flipV="1">
              <a:off x="3026" y="571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47" name="Line 506"/>
            <p:cNvSpPr>
              <a:spLocks noChangeShapeType="1"/>
            </p:cNvSpPr>
            <p:nvPr/>
          </p:nvSpPr>
          <p:spPr bwMode="auto">
            <a:xfrm>
              <a:off x="3026" y="549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48" name="Line 507"/>
            <p:cNvSpPr>
              <a:spLocks noChangeShapeType="1"/>
            </p:cNvSpPr>
            <p:nvPr/>
          </p:nvSpPr>
          <p:spPr bwMode="auto">
            <a:xfrm flipV="1">
              <a:off x="3588" y="571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49" name="Line 508"/>
            <p:cNvSpPr>
              <a:spLocks noChangeShapeType="1"/>
            </p:cNvSpPr>
            <p:nvPr/>
          </p:nvSpPr>
          <p:spPr bwMode="auto">
            <a:xfrm>
              <a:off x="3588" y="549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50" name="Line 509"/>
            <p:cNvSpPr>
              <a:spLocks noChangeShapeType="1"/>
            </p:cNvSpPr>
            <p:nvPr/>
          </p:nvSpPr>
          <p:spPr bwMode="auto">
            <a:xfrm>
              <a:off x="224" y="574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51" name="Line 510"/>
            <p:cNvSpPr>
              <a:spLocks noChangeShapeType="1"/>
            </p:cNvSpPr>
            <p:nvPr/>
          </p:nvSpPr>
          <p:spPr bwMode="auto">
            <a:xfrm flipH="1">
              <a:off x="3554" y="574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52" name="Line 511"/>
            <p:cNvSpPr>
              <a:spLocks noChangeShapeType="1"/>
            </p:cNvSpPr>
            <p:nvPr/>
          </p:nvSpPr>
          <p:spPr bwMode="auto">
            <a:xfrm>
              <a:off x="224" y="549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53" name="Line 512"/>
            <p:cNvSpPr>
              <a:spLocks noChangeShapeType="1"/>
            </p:cNvSpPr>
            <p:nvPr/>
          </p:nvSpPr>
          <p:spPr bwMode="auto">
            <a:xfrm flipH="1">
              <a:off x="3554" y="549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54" name="Line 513"/>
            <p:cNvSpPr>
              <a:spLocks noChangeShapeType="1"/>
            </p:cNvSpPr>
            <p:nvPr/>
          </p:nvSpPr>
          <p:spPr bwMode="auto">
            <a:xfrm>
              <a:off x="224" y="5495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55" name="Line 514"/>
            <p:cNvSpPr>
              <a:spLocks noChangeShapeType="1"/>
            </p:cNvSpPr>
            <p:nvPr/>
          </p:nvSpPr>
          <p:spPr bwMode="auto">
            <a:xfrm>
              <a:off x="224" y="5749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56" name="Line 515"/>
            <p:cNvSpPr>
              <a:spLocks noChangeShapeType="1"/>
            </p:cNvSpPr>
            <p:nvPr/>
          </p:nvSpPr>
          <p:spPr bwMode="auto">
            <a:xfrm flipV="1">
              <a:off x="3588" y="5495"/>
              <a:ext cx="1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57" name="Line 516"/>
            <p:cNvSpPr>
              <a:spLocks noChangeShapeType="1"/>
            </p:cNvSpPr>
            <p:nvPr/>
          </p:nvSpPr>
          <p:spPr bwMode="auto">
            <a:xfrm flipV="1">
              <a:off x="224" y="5495"/>
              <a:ext cx="1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58" name="Freeform 517"/>
            <p:cNvSpPr>
              <a:spLocks/>
            </p:cNvSpPr>
            <p:nvPr/>
          </p:nvSpPr>
          <p:spPr bwMode="auto">
            <a:xfrm>
              <a:off x="234" y="5513"/>
              <a:ext cx="2860" cy="236"/>
            </a:xfrm>
            <a:custGeom>
              <a:avLst/>
              <a:gdLst>
                <a:gd name="T0" fmla="*/ 46 w 2860"/>
                <a:gd name="T1" fmla="*/ 236 h 236"/>
                <a:gd name="T2" fmla="*/ 102 w 2860"/>
                <a:gd name="T3" fmla="*/ 100 h 236"/>
                <a:gd name="T4" fmla="*/ 158 w 2860"/>
                <a:gd name="T5" fmla="*/ 234 h 236"/>
                <a:gd name="T6" fmla="*/ 214 w 2860"/>
                <a:gd name="T7" fmla="*/ 234 h 236"/>
                <a:gd name="T8" fmla="*/ 270 w 2860"/>
                <a:gd name="T9" fmla="*/ 230 h 236"/>
                <a:gd name="T10" fmla="*/ 326 w 2860"/>
                <a:gd name="T11" fmla="*/ 234 h 236"/>
                <a:gd name="T12" fmla="*/ 382 w 2860"/>
                <a:gd name="T13" fmla="*/ 234 h 236"/>
                <a:gd name="T14" fmla="*/ 438 w 2860"/>
                <a:gd name="T15" fmla="*/ 234 h 236"/>
                <a:gd name="T16" fmla="*/ 494 w 2860"/>
                <a:gd name="T17" fmla="*/ 234 h 236"/>
                <a:gd name="T18" fmla="*/ 550 w 2860"/>
                <a:gd name="T19" fmla="*/ 234 h 236"/>
                <a:gd name="T20" fmla="*/ 606 w 2860"/>
                <a:gd name="T21" fmla="*/ 234 h 236"/>
                <a:gd name="T22" fmla="*/ 662 w 2860"/>
                <a:gd name="T23" fmla="*/ 234 h 236"/>
                <a:gd name="T24" fmla="*/ 718 w 2860"/>
                <a:gd name="T25" fmla="*/ 234 h 236"/>
                <a:gd name="T26" fmla="*/ 774 w 2860"/>
                <a:gd name="T27" fmla="*/ 234 h 236"/>
                <a:gd name="T28" fmla="*/ 830 w 2860"/>
                <a:gd name="T29" fmla="*/ 236 h 236"/>
                <a:gd name="T30" fmla="*/ 886 w 2860"/>
                <a:gd name="T31" fmla="*/ 234 h 236"/>
                <a:gd name="T32" fmla="*/ 942 w 2860"/>
                <a:gd name="T33" fmla="*/ 236 h 236"/>
                <a:gd name="T34" fmla="*/ 998 w 2860"/>
                <a:gd name="T35" fmla="*/ 234 h 236"/>
                <a:gd name="T36" fmla="*/ 1054 w 2860"/>
                <a:gd name="T37" fmla="*/ 234 h 236"/>
                <a:gd name="T38" fmla="*/ 1110 w 2860"/>
                <a:gd name="T39" fmla="*/ 234 h 236"/>
                <a:gd name="T40" fmla="*/ 1166 w 2860"/>
                <a:gd name="T41" fmla="*/ 234 h 236"/>
                <a:gd name="T42" fmla="*/ 1222 w 2860"/>
                <a:gd name="T43" fmla="*/ 234 h 236"/>
                <a:gd name="T44" fmla="*/ 1278 w 2860"/>
                <a:gd name="T45" fmla="*/ 234 h 236"/>
                <a:gd name="T46" fmla="*/ 1336 w 2860"/>
                <a:gd name="T47" fmla="*/ 234 h 236"/>
                <a:gd name="T48" fmla="*/ 1392 w 2860"/>
                <a:gd name="T49" fmla="*/ 234 h 236"/>
                <a:gd name="T50" fmla="*/ 1448 w 2860"/>
                <a:gd name="T51" fmla="*/ 234 h 236"/>
                <a:gd name="T52" fmla="*/ 1504 w 2860"/>
                <a:gd name="T53" fmla="*/ 234 h 236"/>
                <a:gd name="T54" fmla="*/ 1560 w 2860"/>
                <a:gd name="T55" fmla="*/ 234 h 236"/>
                <a:gd name="T56" fmla="*/ 1616 w 2860"/>
                <a:gd name="T57" fmla="*/ 234 h 236"/>
                <a:gd name="T58" fmla="*/ 1672 w 2860"/>
                <a:gd name="T59" fmla="*/ 234 h 236"/>
                <a:gd name="T60" fmla="*/ 1728 w 2860"/>
                <a:gd name="T61" fmla="*/ 234 h 236"/>
                <a:gd name="T62" fmla="*/ 1784 w 2860"/>
                <a:gd name="T63" fmla="*/ 234 h 236"/>
                <a:gd name="T64" fmla="*/ 1840 w 2860"/>
                <a:gd name="T65" fmla="*/ 234 h 236"/>
                <a:gd name="T66" fmla="*/ 1896 w 2860"/>
                <a:gd name="T67" fmla="*/ 234 h 236"/>
                <a:gd name="T68" fmla="*/ 1952 w 2860"/>
                <a:gd name="T69" fmla="*/ 234 h 236"/>
                <a:gd name="T70" fmla="*/ 2008 w 2860"/>
                <a:gd name="T71" fmla="*/ 234 h 236"/>
                <a:gd name="T72" fmla="*/ 2064 w 2860"/>
                <a:gd name="T73" fmla="*/ 234 h 236"/>
                <a:gd name="T74" fmla="*/ 2120 w 2860"/>
                <a:gd name="T75" fmla="*/ 234 h 236"/>
                <a:gd name="T76" fmla="*/ 2176 w 2860"/>
                <a:gd name="T77" fmla="*/ 234 h 236"/>
                <a:gd name="T78" fmla="*/ 2232 w 2860"/>
                <a:gd name="T79" fmla="*/ 234 h 236"/>
                <a:gd name="T80" fmla="*/ 2288 w 2860"/>
                <a:gd name="T81" fmla="*/ 234 h 236"/>
                <a:gd name="T82" fmla="*/ 2344 w 2860"/>
                <a:gd name="T83" fmla="*/ 234 h 236"/>
                <a:gd name="T84" fmla="*/ 2400 w 2860"/>
                <a:gd name="T85" fmla="*/ 234 h 236"/>
                <a:gd name="T86" fmla="*/ 2456 w 2860"/>
                <a:gd name="T87" fmla="*/ 234 h 236"/>
                <a:gd name="T88" fmla="*/ 2512 w 2860"/>
                <a:gd name="T89" fmla="*/ 234 h 236"/>
                <a:gd name="T90" fmla="*/ 2568 w 2860"/>
                <a:gd name="T91" fmla="*/ 234 h 236"/>
                <a:gd name="T92" fmla="*/ 2624 w 2860"/>
                <a:gd name="T93" fmla="*/ 234 h 236"/>
                <a:gd name="T94" fmla="*/ 2680 w 2860"/>
                <a:gd name="T95" fmla="*/ 234 h 236"/>
                <a:gd name="T96" fmla="*/ 2736 w 2860"/>
                <a:gd name="T97" fmla="*/ 234 h 236"/>
                <a:gd name="T98" fmla="*/ 2792 w 2860"/>
                <a:gd name="T99" fmla="*/ 234 h 236"/>
                <a:gd name="T100" fmla="*/ 2848 w 2860"/>
                <a:gd name="T101" fmla="*/ 234 h 2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60"/>
                <a:gd name="T154" fmla="*/ 0 h 236"/>
                <a:gd name="T155" fmla="*/ 2860 w 2860"/>
                <a:gd name="T156" fmla="*/ 236 h 2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60" h="236">
                  <a:moveTo>
                    <a:pt x="0" y="234"/>
                  </a:moveTo>
                  <a:lnTo>
                    <a:pt x="12" y="234"/>
                  </a:lnTo>
                  <a:lnTo>
                    <a:pt x="24" y="234"/>
                  </a:lnTo>
                  <a:lnTo>
                    <a:pt x="34" y="234"/>
                  </a:lnTo>
                  <a:lnTo>
                    <a:pt x="46" y="236"/>
                  </a:lnTo>
                  <a:lnTo>
                    <a:pt x="56" y="236"/>
                  </a:lnTo>
                  <a:lnTo>
                    <a:pt x="68" y="234"/>
                  </a:lnTo>
                  <a:lnTo>
                    <a:pt x="80" y="150"/>
                  </a:lnTo>
                  <a:lnTo>
                    <a:pt x="90" y="0"/>
                  </a:lnTo>
                  <a:lnTo>
                    <a:pt x="102" y="100"/>
                  </a:lnTo>
                  <a:lnTo>
                    <a:pt x="112" y="232"/>
                  </a:lnTo>
                  <a:lnTo>
                    <a:pt x="124" y="234"/>
                  </a:lnTo>
                  <a:lnTo>
                    <a:pt x="136" y="234"/>
                  </a:lnTo>
                  <a:lnTo>
                    <a:pt x="146" y="236"/>
                  </a:lnTo>
                  <a:lnTo>
                    <a:pt x="158" y="234"/>
                  </a:lnTo>
                  <a:lnTo>
                    <a:pt x="170" y="226"/>
                  </a:lnTo>
                  <a:lnTo>
                    <a:pt x="180" y="218"/>
                  </a:lnTo>
                  <a:lnTo>
                    <a:pt x="192" y="226"/>
                  </a:lnTo>
                  <a:lnTo>
                    <a:pt x="202" y="232"/>
                  </a:lnTo>
                  <a:lnTo>
                    <a:pt x="214" y="234"/>
                  </a:lnTo>
                  <a:lnTo>
                    <a:pt x="226" y="234"/>
                  </a:lnTo>
                  <a:lnTo>
                    <a:pt x="236" y="234"/>
                  </a:lnTo>
                  <a:lnTo>
                    <a:pt x="248" y="234"/>
                  </a:lnTo>
                  <a:lnTo>
                    <a:pt x="258" y="234"/>
                  </a:lnTo>
                  <a:lnTo>
                    <a:pt x="270" y="230"/>
                  </a:lnTo>
                  <a:lnTo>
                    <a:pt x="282" y="230"/>
                  </a:lnTo>
                  <a:lnTo>
                    <a:pt x="292" y="234"/>
                  </a:lnTo>
                  <a:lnTo>
                    <a:pt x="304" y="234"/>
                  </a:lnTo>
                  <a:lnTo>
                    <a:pt x="314" y="234"/>
                  </a:lnTo>
                  <a:lnTo>
                    <a:pt x="326" y="234"/>
                  </a:lnTo>
                  <a:lnTo>
                    <a:pt x="338" y="234"/>
                  </a:lnTo>
                  <a:lnTo>
                    <a:pt x="348" y="234"/>
                  </a:lnTo>
                  <a:lnTo>
                    <a:pt x="360" y="232"/>
                  </a:lnTo>
                  <a:lnTo>
                    <a:pt x="370" y="232"/>
                  </a:lnTo>
                  <a:lnTo>
                    <a:pt x="382" y="234"/>
                  </a:lnTo>
                  <a:lnTo>
                    <a:pt x="394" y="234"/>
                  </a:lnTo>
                  <a:lnTo>
                    <a:pt x="404" y="236"/>
                  </a:lnTo>
                  <a:lnTo>
                    <a:pt x="416" y="236"/>
                  </a:lnTo>
                  <a:lnTo>
                    <a:pt x="426" y="234"/>
                  </a:lnTo>
                  <a:lnTo>
                    <a:pt x="438" y="234"/>
                  </a:lnTo>
                  <a:lnTo>
                    <a:pt x="450" y="234"/>
                  </a:lnTo>
                  <a:lnTo>
                    <a:pt x="460" y="234"/>
                  </a:lnTo>
                  <a:lnTo>
                    <a:pt x="472" y="234"/>
                  </a:lnTo>
                  <a:lnTo>
                    <a:pt x="482" y="234"/>
                  </a:lnTo>
                  <a:lnTo>
                    <a:pt x="494" y="234"/>
                  </a:lnTo>
                  <a:lnTo>
                    <a:pt x="506" y="236"/>
                  </a:lnTo>
                  <a:lnTo>
                    <a:pt x="516" y="236"/>
                  </a:lnTo>
                  <a:lnTo>
                    <a:pt x="528" y="234"/>
                  </a:lnTo>
                  <a:lnTo>
                    <a:pt x="540" y="234"/>
                  </a:lnTo>
                  <a:lnTo>
                    <a:pt x="550" y="234"/>
                  </a:lnTo>
                  <a:lnTo>
                    <a:pt x="562" y="234"/>
                  </a:lnTo>
                  <a:lnTo>
                    <a:pt x="572" y="234"/>
                  </a:lnTo>
                  <a:lnTo>
                    <a:pt x="584" y="234"/>
                  </a:lnTo>
                  <a:lnTo>
                    <a:pt x="596" y="234"/>
                  </a:lnTo>
                  <a:lnTo>
                    <a:pt x="606" y="234"/>
                  </a:lnTo>
                  <a:lnTo>
                    <a:pt x="618" y="234"/>
                  </a:lnTo>
                  <a:lnTo>
                    <a:pt x="628" y="234"/>
                  </a:lnTo>
                  <a:lnTo>
                    <a:pt x="640" y="234"/>
                  </a:lnTo>
                  <a:lnTo>
                    <a:pt x="652" y="234"/>
                  </a:lnTo>
                  <a:lnTo>
                    <a:pt x="662" y="234"/>
                  </a:lnTo>
                  <a:lnTo>
                    <a:pt x="674" y="234"/>
                  </a:lnTo>
                  <a:lnTo>
                    <a:pt x="684" y="234"/>
                  </a:lnTo>
                  <a:lnTo>
                    <a:pt x="696" y="234"/>
                  </a:lnTo>
                  <a:lnTo>
                    <a:pt x="708" y="234"/>
                  </a:lnTo>
                  <a:lnTo>
                    <a:pt x="718" y="234"/>
                  </a:lnTo>
                  <a:lnTo>
                    <a:pt x="730" y="234"/>
                  </a:lnTo>
                  <a:lnTo>
                    <a:pt x="740" y="234"/>
                  </a:lnTo>
                  <a:lnTo>
                    <a:pt x="752" y="234"/>
                  </a:lnTo>
                  <a:lnTo>
                    <a:pt x="764" y="234"/>
                  </a:lnTo>
                  <a:lnTo>
                    <a:pt x="774" y="234"/>
                  </a:lnTo>
                  <a:lnTo>
                    <a:pt x="786" y="234"/>
                  </a:lnTo>
                  <a:lnTo>
                    <a:pt x="796" y="234"/>
                  </a:lnTo>
                  <a:lnTo>
                    <a:pt x="808" y="234"/>
                  </a:lnTo>
                  <a:lnTo>
                    <a:pt x="820" y="236"/>
                  </a:lnTo>
                  <a:lnTo>
                    <a:pt x="830" y="236"/>
                  </a:lnTo>
                  <a:lnTo>
                    <a:pt x="842" y="234"/>
                  </a:lnTo>
                  <a:lnTo>
                    <a:pt x="852" y="234"/>
                  </a:lnTo>
                  <a:lnTo>
                    <a:pt x="864" y="234"/>
                  </a:lnTo>
                  <a:lnTo>
                    <a:pt x="876" y="234"/>
                  </a:lnTo>
                  <a:lnTo>
                    <a:pt x="886" y="234"/>
                  </a:lnTo>
                  <a:lnTo>
                    <a:pt x="898" y="234"/>
                  </a:lnTo>
                  <a:lnTo>
                    <a:pt x="908" y="234"/>
                  </a:lnTo>
                  <a:lnTo>
                    <a:pt x="920" y="236"/>
                  </a:lnTo>
                  <a:lnTo>
                    <a:pt x="932" y="236"/>
                  </a:lnTo>
                  <a:lnTo>
                    <a:pt x="942" y="236"/>
                  </a:lnTo>
                  <a:lnTo>
                    <a:pt x="954" y="234"/>
                  </a:lnTo>
                  <a:lnTo>
                    <a:pt x="966" y="234"/>
                  </a:lnTo>
                  <a:lnTo>
                    <a:pt x="976" y="234"/>
                  </a:lnTo>
                  <a:lnTo>
                    <a:pt x="988" y="234"/>
                  </a:lnTo>
                  <a:lnTo>
                    <a:pt x="998" y="234"/>
                  </a:lnTo>
                  <a:lnTo>
                    <a:pt x="1010" y="234"/>
                  </a:lnTo>
                  <a:lnTo>
                    <a:pt x="1022" y="236"/>
                  </a:lnTo>
                  <a:lnTo>
                    <a:pt x="1032" y="236"/>
                  </a:lnTo>
                  <a:lnTo>
                    <a:pt x="1044" y="234"/>
                  </a:lnTo>
                  <a:lnTo>
                    <a:pt x="1054" y="234"/>
                  </a:lnTo>
                  <a:lnTo>
                    <a:pt x="1066" y="234"/>
                  </a:lnTo>
                  <a:lnTo>
                    <a:pt x="1078" y="234"/>
                  </a:lnTo>
                  <a:lnTo>
                    <a:pt x="1088" y="234"/>
                  </a:lnTo>
                  <a:lnTo>
                    <a:pt x="1100" y="234"/>
                  </a:lnTo>
                  <a:lnTo>
                    <a:pt x="1110" y="234"/>
                  </a:lnTo>
                  <a:lnTo>
                    <a:pt x="1122" y="234"/>
                  </a:lnTo>
                  <a:lnTo>
                    <a:pt x="1134" y="234"/>
                  </a:lnTo>
                  <a:lnTo>
                    <a:pt x="1144" y="234"/>
                  </a:lnTo>
                  <a:lnTo>
                    <a:pt x="1156" y="234"/>
                  </a:lnTo>
                  <a:lnTo>
                    <a:pt x="1166" y="234"/>
                  </a:lnTo>
                  <a:lnTo>
                    <a:pt x="1178" y="234"/>
                  </a:lnTo>
                  <a:lnTo>
                    <a:pt x="1190" y="234"/>
                  </a:lnTo>
                  <a:lnTo>
                    <a:pt x="1200" y="234"/>
                  </a:lnTo>
                  <a:lnTo>
                    <a:pt x="1212" y="234"/>
                  </a:lnTo>
                  <a:lnTo>
                    <a:pt x="1222" y="234"/>
                  </a:lnTo>
                  <a:lnTo>
                    <a:pt x="1234" y="234"/>
                  </a:lnTo>
                  <a:lnTo>
                    <a:pt x="1246" y="234"/>
                  </a:lnTo>
                  <a:lnTo>
                    <a:pt x="1256" y="234"/>
                  </a:lnTo>
                  <a:lnTo>
                    <a:pt x="1268" y="234"/>
                  </a:lnTo>
                  <a:lnTo>
                    <a:pt x="1278" y="234"/>
                  </a:lnTo>
                  <a:lnTo>
                    <a:pt x="1290" y="234"/>
                  </a:lnTo>
                  <a:lnTo>
                    <a:pt x="1302" y="234"/>
                  </a:lnTo>
                  <a:lnTo>
                    <a:pt x="1312" y="234"/>
                  </a:lnTo>
                  <a:lnTo>
                    <a:pt x="1324" y="234"/>
                  </a:lnTo>
                  <a:lnTo>
                    <a:pt x="1336" y="234"/>
                  </a:lnTo>
                  <a:lnTo>
                    <a:pt x="1346" y="234"/>
                  </a:lnTo>
                  <a:lnTo>
                    <a:pt x="1358" y="234"/>
                  </a:lnTo>
                  <a:lnTo>
                    <a:pt x="1368" y="234"/>
                  </a:lnTo>
                  <a:lnTo>
                    <a:pt x="1380" y="234"/>
                  </a:lnTo>
                  <a:lnTo>
                    <a:pt x="1392" y="234"/>
                  </a:lnTo>
                  <a:lnTo>
                    <a:pt x="1402" y="234"/>
                  </a:lnTo>
                  <a:lnTo>
                    <a:pt x="1414" y="234"/>
                  </a:lnTo>
                  <a:lnTo>
                    <a:pt x="1424" y="236"/>
                  </a:lnTo>
                  <a:lnTo>
                    <a:pt x="1436" y="234"/>
                  </a:lnTo>
                  <a:lnTo>
                    <a:pt x="1448" y="234"/>
                  </a:lnTo>
                  <a:lnTo>
                    <a:pt x="1458" y="234"/>
                  </a:lnTo>
                  <a:lnTo>
                    <a:pt x="1470" y="234"/>
                  </a:lnTo>
                  <a:lnTo>
                    <a:pt x="1480" y="234"/>
                  </a:lnTo>
                  <a:lnTo>
                    <a:pt x="1492" y="234"/>
                  </a:lnTo>
                  <a:lnTo>
                    <a:pt x="1504" y="234"/>
                  </a:lnTo>
                  <a:lnTo>
                    <a:pt x="1514" y="234"/>
                  </a:lnTo>
                  <a:lnTo>
                    <a:pt x="1526" y="234"/>
                  </a:lnTo>
                  <a:lnTo>
                    <a:pt x="1536" y="236"/>
                  </a:lnTo>
                  <a:lnTo>
                    <a:pt x="1548" y="234"/>
                  </a:lnTo>
                  <a:lnTo>
                    <a:pt x="1560" y="234"/>
                  </a:lnTo>
                  <a:lnTo>
                    <a:pt x="1570" y="234"/>
                  </a:lnTo>
                  <a:lnTo>
                    <a:pt x="1582" y="234"/>
                  </a:lnTo>
                  <a:lnTo>
                    <a:pt x="1592" y="234"/>
                  </a:lnTo>
                  <a:lnTo>
                    <a:pt x="1604" y="234"/>
                  </a:lnTo>
                  <a:lnTo>
                    <a:pt x="1616" y="234"/>
                  </a:lnTo>
                  <a:lnTo>
                    <a:pt x="1626" y="234"/>
                  </a:lnTo>
                  <a:lnTo>
                    <a:pt x="1638" y="234"/>
                  </a:lnTo>
                  <a:lnTo>
                    <a:pt x="1648" y="234"/>
                  </a:lnTo>
                  <a:lnTo>
                    <a:pt x="1660" y="234"/>
                  </a:lnTo>
                  <a:lnTo>
                    <a:pt x="1672" y="234"/>
                  </a:lnTo>
                  <a:lnTo>
                    <a:pt x="1682" y="234"/>
                  </a:lnTo>
                  <a:lnTo>
                    <a:pt x="1694" y="234"/>
                  </a:lnTo>
                  <a:lnTo>
                    <a:pt x="1704" y="234"/>
                  </a:lnTo>
                  <a:lnTo>
                    <a:pt x="1716" y="234"/>
                  </a:lnTo>
                  <a:lnTo>
                    <a:pt x="1728" y="234"/>
                  </a:lnTo>
                  <a:lnTo>
                    <a:pt x="1738" y="234"/>
                  </a:lnTo>
                  <a:lnTo>
                    <a:pt x="1750" y="234"/>
                  </a:lnTo>
                  <a:lnTo>
                    <a:pt x="1762" y="234"/>
                  </a:lnTo>
                  <a:lnTo>
                    <a:pt x="1772" y="234"/>
                  </a:lnTo>
                  <a:lnTo>
                    <a:pt x="1784" y="234"/>
                  </a:lnTo>
                  <a:lnTo>
                    <a:pt x="1794" y="234"/>
                  </a:lnTo>
                  <a:lnTo>
                    <a:pt x="1806" y="234"/>
                  </a:lnTo>
                  <a:lnTo>
                    <a:pt x="1818" y="234"/>
                  </a:lnTo>
                  <a:lnTo>
                    <a:pt x="1828" y="234"/>
                  </a:lnTo>
                  <a:lnTo>
                    <a:pt x="1840" y="234"/>
                  </a:lnTo>
                  <a:lnTo>
                    <a:pt x="1850" y="234"/>
                  </a:lnTo>
                  <a:lnTo>
                    <a:pt x="1862" y="234"/>
                  </a:lnTo>
                  <a:lnTo>
                    <a:pt x="1874" y="234"/>
                  </a:lnTo>
                  <a:lnTo>
                    <a:pt x="1884" y="234"/>
                  </a:lnTo>
                  <a:lnTo>
                    <a:pt x="1896" y="234"/>
                  </a:lnTo>
                  <a:lnTo>
                    <a:pt x="1906" y="234"/>
                  </a:lnTo>
                  <a:lnTo>
                    <a:pt x="1918" y="234"/>
                  </a:lnTo>
                  <a:lnTo>
                    <a:pt x="1930" y="234"/>
                  </a:lnTo>
                  <a:lnTo>
                    <a:pt x="1940" y="234"/>
                  </a:lnTo>
                  <a:lnTo>
                    <a:pt x="1952" y="234"/>
                  </a:lnTo>
                  <a:lnTo>
                    <a:pt x="1962" y="234"/>
                  </a:lnTo>
                  <a:lnTo>
                    <a:pt x="1974" y="234"/>
                  </a:lnTo>
                  <a:lnTo>
                    <a:pt x="1986" y="234"/>
                  </a:lnTo>
                  <a:lnTo>
                    <a:pt x="1996" y="234"/>
                  </a:lnTo>
                  <a:lnTo>
                    <a:pt x="2008" y="234"/>
                  </a:lnTo>
                  <a:lnTo>
                    <a:pt x="2018" y="234"/>
                  </a:lnTo>
                  <a:lnTo>
                    <a:pt x="2030" y="234"/>
                  </a:lnTo>
                  <a:lnTo>
                    <a:pt x="2042" y="234"/>
                  </a:lnTo>
                  <a:lnTo>
                    <a:pt x="2052" y="234"/>
                  </a:lnTo>
                  <a:lnTo>
                    <a:pt x="2064" y="234"/>
                  </a:lnTo>
                  <a:lnTo>
                    <a:pt x="2074" y="236"/>
                  </a:lnTo>
                  <a:lnTo>
                    <a:pt x="2086" y="234"/>
                  </a:lnTo>
                  <a:lnTo>
                    <a:pt x="2098" y="234"/>
                  </a:lnTo>
                  <a:lnTo>
                    <a:pt x="2108" y="234"/>
                  </a:lnTo>
                  <a:lnTo>
                    <a:pt x="2120" y="234"/>
                  </a:lnTo>
                  <a:lnTo>
                    <a:pt x="2130" y="234"/>
                  </a:lnTo>
                  <a:lnTo>
                    <a:pt x="2142" y="234"/>
                  </a:lnTo>
                  <a:lnTo>
                    <a:pt x="2154" y="234"/>
                  </a:lnTo>
                  <a:lnTo>
                    <a:pt x="2164" y="234"/>
                  </a:lnTo>
                  <a:lnTo>
                    <a:pt x="2176" y="234"/>
                  </a:lnTo>
                  <a:lnTo>
                    <a:pt x="2188" y="234"/>
                  </a:lnTo>
                  <a:lnTo>
                    <a:pt x="2198" y="234"/>
                  </a:lnTo>
                  <a:lnTo>
                    <a:pt x="2210" y="234"/>
                  </a:lnTo>
                  <a:lnTo>
                    <a:pt x="2220" y="234"/>
                  </a:lnTo>
                  <a:lnTo>
                    <a:pt x="2232" y="234"/>
                  </a:lnTo>
                  <a:lnTo>
                    <a:pt x="2244" y="234"/>
                  </a:lnTo>
                  <a:lnTo>
                    <a:pt x="2254" y="234"/>
                  </a:lnTo>
                  <a:lnTo>
                    <a:pt x="2266" y="234"/>
                  </a:lnTo>
                  <a:lnTo>
                    <a:pt x="2276" y="234"/>
                  </a:lnTo>
                  <a:lnTo>
                    <a:pt x="2288" y="234"/>
                  </a:lnTo>
                  <a:lnTo>
                    <a:pt x="2300" y="234"/>
                  </a:lnTo>
                  <a:lnTo>
                    <a:pt x="2310" y="234"/>
                  </a:lnTo>
                  <a:lnTo>
                    <a:pt x="2322" y="234"/>
                  </a:lnTo>
                  <a:lnTo>
                    <a:pt x="2332" y="234"/>
                  </a:lnTo>
                  <a:lnTo>
                    <a:pt x="2344" y="234"/>
                  </a:lnTo>
                  <a:lnTo>
                    <a:pt x="2356" y="234"/>
                  </a:lnTo>
                  <a:lnTo>
                    <a:pt x="2366" y="234"/>
                  </a:lnTo>
                  <a:lnTo>
                    <a:pt x="2378" y="234"/>
                  </a:lnTo>
                  <a:lnTo>
                    <a:pt x="2388" y="234"/>
                  </a:lnTo>
                  <a:lnTo>
                    <a:pt x="2400" y="234"/>
                  </a:lnTo>
                  <a:lnTo>
                    <a:pt x="2412" y="234"/>
                  </a:lnTo>
                  <a:lnTo>
                    <a:pt x="2422" y="234"/>
                  </a:lnTo>
                  <a:lnTo>
                    <a:pt x="2434" y="234"/>
                  </a:lnTo>
                  <a:lnTo>
                    <a:pt x="2444" y="234"/>
                  </a:lnTo>
                  <a:lnTo>
                    <a:pt x="2456" y="234"/>
                  </a:lnTo>
                  <a:lnTo>
                    <a:pt x="2468" y="234"/>
                  </a:lnTo>
                  <a:lnTo>
                    <a:pt x="2478" y="234"/>
                  </a:lnTo>
                  <a:lnTo>
                    <a:pt x="2490" y="234"/>
                  </a:lnTo>
                  <a:lnTo>
                    <a:pt x="2500" y="234"/>
                  </a:lnTo>
                  <a:lnTo>
                    <a:pt x="2512" y="234"/>
                  </a:lnTo>
                  <a:lnTo>
                    <a:pt x="2524" y="234"/>
                  </a:lnTo>
                  <a:lnTo>
                    <a:pt x="2534" y="234"/>
                  </a:lnTo>
                  <a:lnTo>
                    <a:pt x="2546" y="234"/>
                  </a:lnTo>
                  <a:lnTo>
                    <a:pt x="2558" y="234"/>
                  </a:lnTo>
                  <a:lnTo>
                    <a:pt x="2568" y="234"/>
                  </a:lnTo>
                  <a:lnTo>
                    <a:pt x="2580" y="234"/>
                  </a:lnTo>
                  <a:lnTo>
                    <a:pt x="2590" y="234"/>
                  </a:lnTo>
                  <a:lnTo>
                    <a:pt x="2602" y="234"/>
                  </a:lnTo>
                  <a:lnTo>
                    <a:pt x="2614" y="234"/>
                  </a:lnTo>
                  <a:lnTo>
                    <a:pt x="2624" y="234"/>
                  </a:lnTo>
                  <a:lnTo>
                    <a:pt x="2636" y="234"/>
                  </a:lnTo>
                  <a:lnTo>
                    <a:pt x="2646" y="234"/>
                  </a:lnTo>
                  <a:lnTo>
                    <a:pt x="2658" y="234"/>
                  </a:lnTo>
                  <a:lnTo>
                    <a:pt x="2670" y="234"/>
                  </a:lnTo>
                  <a:lnTo>
                    <a:pt x="2680" y="234"/>
                  </a:lnTo>
                  <a:lnTo>
                    <a:pt x="2692" y="234"/>
                  </a:lnTo>
                  <a:lnTo>
                    <a:pt x="2702" y="234"/>
                  </a:lnTo>
                  <a:lnTo>
                    <a:pt x="2714" y="234"/>
                  </a:lnTo>
                  <a:lnTo>
                    <a:pt x="2726" y="234"/>
                  </a:lnTo>
                  <a:lnTo>
                    <a:pt x="2736" y="234"/>
                  </a:lnTo>
                  <a:lnTo>
                    <a:pt x="2748" y="234"/>
                  </a:lnTo>
                  <a:lnTo>
                    <a:pt x="2758" y="234"/>
                  </a:lnTo>
                  <a:lnTo>
                    <a:pt x="2770" y="234"/>
                  </a:lnTo>
                  <a:lnTo>
                    <a:pt x="2782" y="234"/>
                  </a:lnTo>
                  <a:lnTo>
                    <a:pt x="2792" y="234"/>
                  </a:lnTo>
                  <a:lnTo>
                    <a:pt x="2804" y="234"/>
                  </a:lnTo>
                  <a:lnTo>
                    <a:pt x="2814" y="234"/>
                  </a:lnTo>
                  <a:lnTo>
                    <a:pt x="2826" y="234"/>
                  </a:lnTo>
                  <a:lnTo>
                    <a:pt x="2838" y="234"/>
                  </a:lnTo>
                  <a:lnTo>
                    <a:pt x="2848" y="234"/>
                  </a:lnTo>
                  <a:lnTo>
                    <a:pt x="2860" y="234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59" name="Rectangle 518"/>
            <p:cNvSpPr>
              <a:spLocks noChangeArrowheads="1"/>
            </p:cNvSpPr>
            <p:nvPr/>
          </p:nvSpPr>
          <p:spPr bwMode="auto">
            <a:xfrm>
              <a:off x="224" y="5243"/>
              <a:ext cx="3364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260" name="Rectangle 519"/>
            <p:cNvSpPr>
              <a:spLocks noChangeArrowheads="1"/>
            </p:cNvSpPr>
            <p:nvPr/>
          </p:nvSpPr>
          <p:spPr bwMode="auto">
            <a:xfrm>
              <a:off x="224" y="5243"/>
              <a:ext cx="3364" cy="25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261" name="Line 520"/>
            <p:cNvSpPr>
              <a:spLocks noChangeShapeType="1"/>
            </p:cNvSpPr>
            <p:nvPr/>
          </p:nvSpPr>
          <p:spPr bwMode="auto">
            <a:xfrm>
              <a:off x="224" y="5243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62" name="Line 521"/>
            <p:cNvSpPr>
              <a:spLocks noChangeShapeType="1"/>
            </p:cNvSpPr>
            <p:nvPr/>
          </p:nvSpPr>
          <p:spPr bwMode="auto">
            <a:xfrm>
              <a:off x="224" y="5495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63" name="Line 522"/>
            <p:cNvSpPr>
              <a:spLocks noChangeShapeType="1"/>
            </p:cNvSpPr>
            <p:nvPr/>
          </p:nvSpPr>
          <p:spPr bwMode="auto">
            <a:xfrm flipV="1">
              <a:off x="3588" y="5243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64" name="Line 523"/>
            <p:cNvSpPr>
              <a:spLocks noChangeShapeType="1"/>
            </p:cNvSpPr>
            <p:nvPr/>
          </p:nvSpPr>
          <p:spPr bwMode="auto">
            <a:xfrm flipV="1">
              <a:off x="224" y="5243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65" name="Line 524"/>
            <p:cNvSpPr>
              <a:spLocks noChangeShapeType="1"/>
            </p:cNvSpPr>
            <p:nvPr/>
          </p:nvSpPr>
          <p:spPr bwMode="auto">
            <a:xfrm>
              <a:off x="224" y="5495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66" name="Line 525"/>
            <p:cNvSpPr>
              <a:spLocks noChangeShapeType="1"/>
            </p:cNvSpPr>
            <p:nvPr/>
          </p:nvSpPr>
          <p:spPr bwMode="auto">
            <a:xfrm flipV="1">
              <a:off x="224" y="5243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67" name="Line 526"/>
            <p:cNvSpPr>
              <a:spLocks noChangeShapeType="1"/>
            </p:cNvSpPr>
            <p:nvPr/>
          </p:nvSpPr>
          <p:spPr bwMode="auto">
            <a:xfrm flipV="1">
              <a:off x="224" y="546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68" name="Line 527"/>
            <p:cNvSpPr>
              <a:spLocks noChangeShapeType="1"/>
            </p:cNvSpPr>
            <p:nvPr/>
          </p:nvSpPr>
          <p:spPr bwMode="auto">
            <a:xfrm>
              <a:off x="224" y="524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69" name="Line 528"/>
            <p:cNvSpPr>
              <a:spLocks noChangeShapeType="1"/>
            </p:cNvSpPr>
            <p:nvPr/>
          </p:nvSpPr>
          <p:spPr bwMode="auto">
            <a:xfrm flipV="1">
              <a:off x="784" y="546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70" name="Line 529"/>
            <p:cNvSpPr>
              <a:spLocks noChangeShapeType="1"/>
            </p:cNvSpPr>
            <p:nvPr/>
          </p:nvSpPr>
          <p:spPr bwMode="auto">
            <a:xfrm>
              <a:off x="784" y="524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71" name="Line 530"/>
            <p:cNvSpPr>
              <a:spLocks noChangeShapeType="1"/>
            </p:cNvSpPr>
            <p:nvPr/>
          </p:nvSpPr>
          <p:spPr bwMode="auto">
            <a:xfrm flipV="1">
              <a:off x="1344" y="546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72" name="Line 531"/>
            <p:cNvSpPr>
              <a:spLocks noChangeShapeType="1"/>
            </p:cNvSpPr>
            <p:nvPr/>
          </p:nvSpPr>
          <p:spPr bwMode="auto">
            <a:xfrm>
              <a:off x="1344" y="524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73" name="Line 532"/>
            <p:cNvSpPr>
              <a:spLocks noChangeShapeType="1"/>
            </p:cNvSpPr>
            <p:nvPr/>
          </p:nvSpPr>
          <p:spPr bwMode="auto">
            <a:xfrm flipV="1">
              <a:off x="1906" y="546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74" name="Line 533"/>
            <p:cNvSpPr>
              <a:spLocks noChangeShapeType="1"/>
            </p:cNvSpPr>
            <p:nvPr/>
          </p:nvSpPr>
          <p:spPr bwMode="auto">
            <a:xfrm>
              <a:off x="1906" y="524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75" name="Line 534"/>
            <p:cNvSpPr>
              <a:spLocks noChangeShapeType="1"/>
            </p:cNvSpPr>
            <p:nvPr/>
          </p:nvSpPr>
          <p:spPr bwMode="auto">
            <a:xfrm flipV="1">
              <a:off x="2466" y="546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76" name="Line 535"/>
            <p:cNvSpPr>
              <a:spLocks noChangeShapeType="1"/>
            </p:cNvSpPr>
            <p:nvPr/>
          </p:nvSpPr>
          <p:spPr bwMode="auto">
            <a:xfrm>
              <a:off x="2466" y="524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77" name="Line 536"/>
            <p:cNvSpPr>
              <a:spLocks noChangeShapeType="1"/>
            </p:cNvSpPr>
            <p:nvPr/>
          </p:nvSpPr>
          <p:spPr bwMode="auto">
            <a:xfrm flipV="1">
              <a:off x="3026" y="546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78" name="Line 537"/>
            <p:cNvSpPr>
              <a:spLocks noChangeShapeType="1"/>
            </p:cNvSpPr>
            <p:nvPr/>
          </p:nvSpPr>
          <p:spPr bwMode="auto">
            <a:xfrm>
              <a:off x="3026" y="524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79" name="Line 538"/>
            <p:cNvSpPr>
              <a:spLocks noChangeShapeType="1"/>
            </p:cNvSpPr>
            <p:nvPr/>
          </p:nvSpPr>
          <p:spPr bwMode="auto">
            <a:xfrm flipV="1">
              <a:off x="3588" y="546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80" name="Line 539"/>
            <p:cNvSpPr>
              <a:spLocks noChangeShapeType="1"/>
            </p:cNvSpPr>
            <p:nvPr/>
          </p:nvSpPr>
          <p:spPr bwMode="auto">
            <a:xfrm>
              <a:off x="3588" y="524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81" name="Line 540"/>
            <p:cNvSpPr>
              <a:spLocks noChangeShapeType="1"/>
            </p:cNvSpPr>
            <p:nvPr/>
          </p:nvSpPr>
          <p:spPr bwMode="auto">
            <a:xfrm>
              <a:off x="224" y="549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82" name="Line 541"/>
            <p:cNvSpPr>
              <a:spLocks noChangeShapeType="1"/>
            </p:cNvSpPr>
            <p:nvPr/>
          </p:nvSpPr>
          <p:spPr bwMode="auto">
            <a:xfrm flipH="1">
              <a:off x="3554" y="549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83" name="Line 542"/>
            <p:cNvSpPr>
              <a:spLocks noChangeShapeType="1"/>
            </p:cNvSpPr>
            <p:nvPr/>
          </p:nvSpPr>
          <p:spPr bwMode="auto">
            <a:xfrm>
              <a:off x="224" y="536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84" name="Line 543"/>
            <p:cNvSpPr>
              <a:spLocks noChangeShapeType="1"/>
            </p:cNvSpPr>
            <p:nvPr/>
          </p:nvSpPr>
          <p:spPr bwMode="auto">
            <a:xfrm flipH="1">
              <a:off x="3554" y="536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85" name="Line 544"/>
            <p:cNvSpPr>
              <a:spLocks noChangeShapeType="1"/>
            </p:cNvSpPr>
            <p:nvPr/>
          </p:nvSpPr>
          <p:spPr bwMode="auto">
            <a:xfrm>
              <a:off x="224" y="524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86" name="Line 545"/>
            <p:cNvSpPr>
              <a:spLocks noChangeShapeType="1"/>
            </p:cNvSpPr>
            <p:nvPr/>
          </p:nvSpPr>
          <p:spPr bwMode="auto">
            <a:xfrm flipH="1">
              <a:off x="3554" y="524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87" name="Line 546"/>
            <p:cNvSpPr>
              <a:spLocks noChangeShapeType="1"/>
            </p:cNvSpPr>
            <p:nvPr/>
          </p:nvSpPr>
          <p:spPr bwMode="auto">
            <a:xfrm>
              <a:off x="224" y="5243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88" name="Line 547"/>
            <p:cNvSpPr>
              <a:spLocks noChangeShapeType="1"/>
            </p:cNvSpPr>
            <p:nvPr/>
          </p:nvSpPr>
          <p:spPr bwMode="auto">
            <a:xfrm>
              <a:off x="224" y="5495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89" name="Line 548"/>
            <p:cNvSpPr>
              <a:spLocks noChangeShapeType="1"/>
            </p:cNvSpPr>
            <p:nvPr/>
          </p:nvSpPr>
          <p:spPr bwMode="auto">
            <a:xfrm flipV="1">
              <a:off x="3588" y="5243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90" name="Line 549"/>
            <p:cNvSpPr>
              <a:spLocks noChangeShapeType="1"/>
            </p:cNvSpPr>
            <p:nvPr/>
          </p:nvSpPr>
          <p:spPr bwMode="auto">
            <a:xfrm flipV="1">
              <a:off x="224" y="5243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91" name="Freeform 550"/>
            <p:cNvSpPr>
              <a:spLocks/>
            </p:cNvSpPr>
            <p:nvPr/>
          </p:nvSpPr>
          <p:spPr bwMode="auto">
            <a:xfrm>
              <a:off x="234" y="5299"/>
              <a:ext cx="2860" cy="196"/>
            </a:xfrm>
            <a:custGeom>
              <a:avLst/>
              <a:gdLst>
                <a:gd name="T0" fmla="*/ 46 w 2860"/>
                <a:gd name="T1" fmla="*/ 194 h 196"/>
                <a:gd name="T2" fmla="*/ 102 w 2860"/>
                <a:gd name="T3" fmla="*/ 74 h 196"/>
                <a:gd name="T4" fmla="*/ 158 w 2860"/>
                <a:gd name="T5" fmla="*/ 196 h 196"/>
                <a:gd name="T6" fmla="*/ 214 w 2860"/>
                <a:gd name="T7" fmla="*/ 160 h 196"/>
                <a:gd name="T8" fmla="*/ 270 w 2860"/>
                <a:gd name="T9" fmla="*/ 196 h 196"/>
                <a:gd name="T10" fmla="*/ 326 w 2860"/>
                <a:gd name="T11" fmla="*/ 126 h 196"/>
                <a:gd name="T12" fmla="*/ 382 w 2860"/>
                <a:gd name="T13" fmla="*/ 196 h 196"/>
                <a:gd name="T14" fmla="*/ 438 w 2860"/>
                <a:gd name="T15" fmla="*/ 196 h 196"/>
                <a:gd name="T16" fmla="*/ 494 w 2860"/>
                <a:gd name="T17" fmla="*/ 196 h 196"/>
                <a:gd name="T18" fmla="*/ 550 w 2860"/>
                <a:gd name="T19" fmla="*/ 196 h 196"/>
                <a:gd name="T20" fmla="*/ 606 w 2860"/>
                <a:gd name="T21" fmla="*/ 192 h 196"/>
                <a:gd name="T22" fmla="*/ 662 w 2860"/>
                <a:gd name="T23" fmla="*/ 196 h 196"/>
                <a:gd name="T24" fmla="*/ 718 w 2860"/>
                <a:gd name="T25" fmla="*/ 170 h 196"/>
                <a:gd name="T26" fmla="*/ 774 w 2860"/>
                <a:gd name="T27" fmla="*/ 170 h 196"/>
                <a:gd name="T28" fmla="*/ 830 w 2860"/>
                <a:gd name="T29" fmla="*/ 170 h 196"/>
                <a:gd name="T30" fmla="*/ 886 w 2860"/>
                <a:gd name="T31" fmla="*/ 190 h 196"/>
                <a:gd name="T32" fmla="*/ 942 w 2860"/>
                <a:gd name="T33" fmla="*/ 166 h 196"/>
                <a:gd name="T34" fmla="*/ 998 w 2860"/>
                <a:gd name="T35" fmla="*/ 184 h 196"/>
                <a:gd name="T36" fmla="*/ 1054 w 2860"/>
                <a:gd name="T37" fmla="*/ 176 h 196"/>
                <a:gd name="T38" fmla="*/ 1110 w 2860"/>
                <a:gd name="T39" fmla="*/ 188 h 196"/>
                <a:gd name="T40" fmla="*/ 1166 w 2860"/>
                <a:gd name="T41" fmla="*/ 186 h 196"/>
                <a:gd name="T42" fmla="*/ 1222 w 2860"/>
                <a:gd name="T43" fmla="*/ 182 h 196"/>
                <a:gd name="T44" fmla="*/ 1278 w 2860"/>
                <a:gd name="T45" fmla="*/ 182 h 196"/>
                <a:gd name="T46" fmla="*/ 1336 w 2860"/>
                <a:gd name="T47" fmla="*/ 184 h 196"/>
                <a:gd name="T48" fmla="*/ 1392 w 2860"/>
                <a:gd name="T49" fmla="*/ 194 h 196"/>
                <a:gd name="T50" fmla="*/ 1448 w 2860"/>
                <a:gd name="T51" fmla="*/ 190 h 196"/>
                <a:gd name="T52" fmla="*/ 1504 w 2860"/>
                <a:gd name="T53" fmla="*/ 192 h 196"/>
                <a:gd name="T54" fmla="*/ 1560 w 2860"/>
                <a:gd name="T55" fmla="*/ 192 h 196"/>
                <a:gd name="T56" fmla="*/ 1616 w 2860"/>
                <a:gd name="T57" fmla="*/ 196 h 196"/>
                <a:gd name="T58" fmla="*/ 1672 w 2860"/>
                <a:gd name="T59" fmla="*/ 196 h 196"/>
                <a:gd name="T60" fmla="*/ 1728 w 2860"/>
                <a:gd name="T61" fmla="*/ 194 h 196"/>
                <a:gd name="T62" fmla="*/ 1784 w 2860"/>
                <a:gd name="T63" fmla="*/ 194 h 196"/>
                <a:gd name="T64" fmla="*/ 1840 w 2860"/>
                <a:gd name="T65" fmla="*/ 196 h 196"/>
                <a:gd name="T66" fmla="*/ 1896 w 2860"/>
                <a:gd name="T67" fmla="*/ 196 h 196"/>
                <a:gd name="T68" fmla="*/ 1952 w 2860"/>
                <a:gd name="T69" fmla="*/ 196 h 196"/>
                <a:gd name="T70" fmla="*/ 2008 w 2860"/>
                <a:gd name="T71" fmla="*/ 196 h 196"/>
                <a:gd name="T72" fmla="*/ 2064 w 2860"/>
                <a:gd name="T73" fmla="*/ 196 h 196"/>
                <a:gd name="T74" fmla="*/ 2120 w 2860"/>
                <a:gd name="T75" fmla="*/ 196 h 196"/>
                <a:gd name="T76" fmla="*/ 2176 w 2860"/>
                <a:gd name="T77" fmla="*/ 196 h 196"/>
                <a:gd name="T78" fmla="*/ 2232 w 2860"/>
                <a:gd name="T79" fmla="*/ 196 h 196"/>
                <a:gd name="T80" fmla="*/ 2288 w 2860"/>
                <a:gd name="T81" fmla="*/ 196 h 196"/>
                <a:gd name="T82" fmla="*/ 2344 w 2860"/>
                <a:gd name="T83" fmla="*/ 196 h 196"/>
                <a:gd name="T84" fmla="*/ 2400 w 2860"/>
                <a:gd name="T85" fmla="*/ 196 h 196"/>
                <a:gd name="T86" fmla="*/ 2456 w 2860"/>
                <a:gd name="T87" fmla="*/ 196 h 196"/>
                <a:gd name="T88" fmla="*/ 2512 w 2860"/>
                <a:gd name="T89" fmla="*/ 196 h 196"/>
                <a:gd name="T90" fmla="*/ 2568 w 2860"/>
                <a:gd name="T91" fmla="*/ 196 h 196"/>
                <a:gd name="T92" fmla="*/ 2624 w 2860"/>
                <a:gd name="T93" fmla="*/ 196 h 196"/>
                <a:gd name="T94" fmla="*/ 2680 w 2860"/>
                <a:gd name="T95" fmla="*/ 196 h 196"/>
                <a:gd name="T96" fmla="*/ 2736 w 2860"/>
                <a:gd name="T97" fmla="*/ 196 h 196"/>
                <a:gd name="T98" fmla="*/ 2792 w 2860"/>
                <a:gd name="T99" fmla="*/ 196 h 196"/>
                <a:gd name="T100" fmla="*/ 2848 w 2860"/>
                <a:gd name="T101" fmla="*/ 196 h 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60"/>
                <a:gd name="T154" fmla="*/ 0 h 196"/>
                <a:gd name="T155" fmla="*/ 2860 w 2860"/>
                <a:gd name="T156" fmla="*/ 196 h 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60" h="196">
                  <a:moveTo>
                    <a:pt x="0" y="194"/>
                  </a:moveTo>
                  <a:lnTo>
                    <a:pt x="12" y="196"/>
                  </a:lnTo>
                  <a:lnTo>
                    <a:pt x="24" y="196"/>
                  </a:lnTo>
                  <a:lnTo>
                    <a:pt x="34" y="194"/>
                  </a:lnTo>
                  <a:lnTo>
                    <a:pt x="46" y="194"/>
                  </a:lnTo>
                  <a:lnTo>
                    <a:pt x="56" y="196"/>
                  </a:lnTo>
                  <a:lnTo>
                    <a:pt x="68" y="196"/>
                  </a:lnTo>
                  <a:lnTo>
                    <a:pt x="80" y="194"/>
                  </a:lnTo>
                  <a:lnTo>
                    <a:pt x="90" y="138"/>
                  </a:lnTo>
                  <a:lnTo>
                    <a:pt x="102" y="74"/>
                  </a:lnTo>
                  <a:lnTo>
                    <a:pt x="112" y="158"/>
                  </a:lnTo>
                  <a:lnTo>
                    <a:pt x="124" y="196"/>
                  </a:lnTo>
                  <a:lnTo>
                    <a:pt x="136" y="196"/>
                  </a:lnTo>
                  <a:lnTo>
                    <a:pt x="146" y="196"/>
                  </a:lnTo>
                  <a:lnTo>
                    <a:pt x="158" y="196"/>
                  </a:lnTo>
                  <a:lnTo>
                    <a:pt x="170" y="196"/>
                  </a:lnTo>
                  <a:lnTo>
                    <a:pt x="180" y="196"/>
                  </a:lnTo>
                  <a:lnTo>
                    <a:pt x="192" y="196"/>
                  </a:lnTo>
                  <a:lnTo>
                    <a:pt x="202" y="162"/>
                  </a:lnTo>
                  <a:lnTo>
                    <a:pt x="214" y="160"/>
                  </a:lnTo>
                  <a:lnTo>
                    <a:pt x="226" y="194"/>
                  </a:lnTo>
                  <a:lnTo>
                    <a:pt x="236" y="196"/>
                  </a:lnTo>
                  <a:lnTo>
                    <a:pt x="248" y="196"/>
                  </a:lnTo>
                  <a:lnTo>
                    <a:pt x="258" y="196"/>
                  </a:lnTo>
                  <a:lnTo>
                    <a:pt x="270" y="196"/>
                  </a:lnTo>
                  <a:lnTo>
                    <a:pt x="282" y="196"/>
                  </a:lnTo>
                  <a:lnTo>
                    <a:pt x="292" y="176"/>
                  </a:lnTo>
                  <a:lnTo>
                    <a:pt x="304" y="42"/>
                  </a:lnTo>
                  <a:lnTo>
                    <a:pt x="314" y="0"/>
                  </a:lnTo>
                  <a:lnTo>
                    <a:pt x="326" y="126"/>
                  </a:lnTo>
                  <a:lnTo>
                    <a:pt x="338" y="196"/>
                  </a:lnTo>
                  <a:lnTo>
                    <a:pt x="348" y="196"/>
                  </a:lnTo>
                  <a:lnTo>
                    <a:pt x="360" y="196"/>
                  </a:lnTo>
                  <a:lnTo>
                    <a:pt x="370" y="196"/>
                  </a:lnTo>
                  <a:lnTo>
                    <a:pt x="382" y="196"/>
                  </a:lnTo>
                  <a:lnTo>
                    <a:pt x="394" y="184"/>
                  </a:lnTo>
                  <a:lnTo>
                    <a:pt x="404" y="120"/>
                  </a:lnTo>
                  <a:lnTo>
                    <a:pt x="416" y="2"/>
                  </a:lnTo>
                  <a:lnTo>
                    <a:pt x="426" y="58"/>
                  </a:lnTo>
                  <a:lnTo>
                    <a:pt x="438" y="196"/>
                  </a:lnTo>
                  <a:lnTo>
                    <a:pt x="450" y="196"/>
                  </a:lnTo>
                  <a:lnTo>
                    <a:pt x="460" y="190"/>
                  </a:lnTo>
                  <a:lnTo>
                    <a:pt x="472" y="196"/>
                  </a:lnTo>
                  <a:lnTo>
                    <a:pt x="482" y="196"/>
                  </a:lnTo>
                  <a:lnTo>
                    <a:pt x="494" y="196"/>
                  </a:lnTo>
                  <a:lnTo>
                    <a:pt x="506" y="182"/>
                  </a:lnTo>
                  <a:lnTo>
                    <a:pt x="516" y="156"/>
                  </a:lnTo>
                  <a:lnTo>
                    <a:pt x="528" y="154"/>
                  </a:lnTo>
                  <a:lnTo>
                    <a:pt x="540" y="182"/>
                  </a:lnTo>
                  <a:lnTo>
                    <a:pt x="550" y="196"/>
                  </a:lnTo>
                  <a:lnTo>
                    <a:pt x="562" y="192"/>
                  </a:lnTo>
                  <a:lnTo>
                    <a:pt x="572" y="192"/>
                  </a:lnTo>
                  <a:lnTo>
                    <a:pt x="584" y="196"/>
                  </a:lnTo>
                  <a:lnTo>
                    <a:pt x="596" y="196"/>
                  </a:lnTo>
                  <a:lnTo>
                    <a:pt x="606" y="192"/>
                  </a:lnTo>
                  <a:lnTo>
                    <a:pt x="618" y="174"/>
                  </a:lnTo>
                  <a:lnTo>
                    <a:pt x="628" y="162"/>
                  </a:lnTo>
                  <a:lnTo>
                    <a:pt x="640" y="156"/>
                  </a:lnTo>
                  <a:lnTo>
                    <a:pt x="652" y="196"/>
                  </a:lnTo>
                  <a:lnTo>
                    <a:pt x="662" y="196"/>
                  </a:lnTo>
                  <a:lnTo>
                    <a:pt x="674" y="186"/>
                  </a:lnTo>
                  <a:lnTo>
                    <a:pt x="684" y="186"/>
                  </a:lnTo>
                  <a:lnTo>
                    <a:pt x="696" y="192"/>
                  </a:lnTo>
                  <a:lnTo>
                    <a:pt x="708" y="188"/>
                  </a:lnTo>
                  <a:lnTo>
                    <a:pt x="718" y="170"/>
                  </a:lnTo>
                  <a:lnTo>
                    <a:pt x="730" y="146"/>
                  </a:lnTo>
                  <a:lnTo>
                    <a:pt x="740" y="120"/>
                  </a:lnTo>
                  <a:lnTo>
                    <a:pt x="752" y="192"/>
                  </a:lnTo>
                  <a:lnTo>
                    <a:pt x="764" y="196"/>
                  </a:lnTo>
                  <a:lnTo>
                    <a:pt x="774" y="170"/>
                  </a:lnTo>
                  <a:lnTo>
                    <a:pt x="786" y="178"/>
                  </a:lnTo>
                  <a:lnTo>
                    <a:pt x="796" y="180"/>
                  </a:lnTo>
                  <a:lnTo>
                    <a:pt x="808" y="182"/>
                  </a:lnTo>
                  <a:lnTo>
                    <a:pt x="820" y="176"/>
                  </a:lnTo>
                  <a:lnTo>
                    <a:pt x="830" y="170"/>
                  </a:lnTo>
                  <a:lnTo>
                    <a:pt x="842" y="168"/>
                  </a:lnTo>
                  <a:lnTo>
                    <a:pt x="852" y="174"/>
                  </a:lnTo>
                  <a:lnTo>
                    <a:pt x="864" y="184"/>
                  </a:lnTo>
                  <a:lnTo>
                    <a:pt x="876" y="190"/>
                  </a:lnTo>
                  <a:lnTo>
                    <a:pt x="886" y="190"/>
                  </a:lnTo>
                  <a:lnTo>
                    <a:pt x="898" y="188"/>
                  </a:lnTo>
                  <a:lnTo>
                    <a:pt x="908" y="186"/>
                  </a:lnTo>
                  <a:lnTo>
                    <a:pt x="920" y="170"/>
                  </a:lnTo>
                  <a:lnTo>
                    <a:pt x="932" y="156"/>
                  </a:lnTo>
                  <a:lnTo>
                    <a:pt x="942" y="166"/>
                  </a:lnTo>
                  <a:lnTo>
                    <a:pt x="954" y="174"/>
                  </a:lnTo>
                  <a:lnTo>
                    <a:pt x="966" y="180"/>
                  </a:lnTo>
                  <a:lnTo>
                    <a:pt x="976" y="186"/>
                  </a:lnTo>
                  <a:lnTo>
                    <a:pt x="988" y="190"/>
                  </a:lnTo>
                  <a:lnTo>
                    <a:pt x="998" y="184"/>
                  </a:lnTo>
                  <a:lnTo>
                    <a:pt x="1010" y="184"/>
                  </a:lnTo>
                  <a:lnTo>
                    <a:pt x="1022" y="172"/>
                  </a:lnTo>
                  <a:lnTo>
                    <a:pt x="1032" y="160"/>
                  </a:lnTo>
                  <a:lnTo>
                    <a:pt x="1044" y="168"/>
                  </a:lnTo>
                  <a:lnTo>
                    <a:pt x="1054" y="176"/>
                  </a:lnTo>
                  <a:lnTo>
                    <a:pt x="1066" y="180"/>
                  </a:lnTo>
                  <a:lnTo>
                    <a:pt x="1078" y="188"/>
                  </a:lnTo>
                  <a:lnTo>
                    <a:pt x="1088" y="188"/>
                  </a:lnTo>
                  <a:lnTo>
                    <a:pt x="1100" y="190"/>
                  </a:lnTo>
                  <a:lnTo>
                    <a:pt x="1110" y="188"/>
                  </a:lnTo>
                  <a:lnTo>
                    <a:pt x="1122" y="186"/>
                  </a:lnTo>
                  <a:lnTo>
                    <a:pt x="1134" y="176"/>
                  </a:lnTo>
                  <a:lnTo>
                    <a:pt x="1144" y="174"/>
                  </a:lnTo>
                  <a:lnTo>
                    <a:pt x="1156" y="182"/>
                  </a:lnTo>
                  <a:lnTo>
                    <a:pt x="1166" y="186"/>
                  </a:lnTo>
                  <a:lnTo>
                    <a:pt x="1178" y="184"/>
                  </a:lnTo>
                  <a:lnTo>
                    <a:pt x="1190" y="190"/>
                  </a:lnTo>
                  <a:lnTo>
                    <a:pt x="1200" y="192"/>
                  </a:lnTo>
                  <a:lnTo>
                    <a:pt x="1212" y="188"/>
                  </a:lnTo>
                  <a:lnTo>
                    <a:pt x="1222" y="182"/>
                  </a:lnTo>
                  <a:lnTo>
                    <a:pt x="1234" y="172"/>
                  </a:lnTo>
                  <a:lnTo>
                    <a:pt x="1246" y="166"/>
                  </a:lnTo>
                  <a:lnTo>
                    <a:pt x="1256" y="172"/>
                  </a:lnTo>
                  <a:lnTo>
                    <a:pt x="1268" y="178"/>
                  </a:lnTo>
                  <a:lnTo>
                    <a:pt x="1278" y="182"/>
                  </a:lnTo>
                  <a:lnTo>
                    <a:pt x="1290" y="184"/>
                  </a:lnTo>
                  <a:lnTo>
                    <a:pt x="1302" y="186"/>
                  </a:lnTo>
                  <a:lnTo>
                    <a:pt x="1312" y="188"/>
                  </a:lnTo>
                  <a:lnTo>
                    <a:pt x="1324" y="186"/>
                  </a:lnTo>
                  <a:lnTo>
                    <a:pt x="1336" y="184"/>
                  </a:lnTo>
                  <a:lnTo>
                    <a:pt x="1346" y="186"/>
                  </a:lnTo>
                  <a:lnTo>
                    <a:pt x="1358" y="190"/>
                  </a:lnTo>
                  <a:lnTo>
                    <a:pt x="1368" y="192"/>
                  </a:lnTo>
                  <a:lnTo>
                    <a:pt x="1380" y="192"/>
                  </a:lnTo>
                  <a:lnTo>
                    <a:pt x="1392" y="194"/>
                  </a:lnTo>
                  <a:lnTo>
                    <a:pt x="1402" y="194"/>
                  </a:lnTo>
                  <a:lnTo>
                    <a:pt x="1414" y="196"/>
                  </a:lnTo>
                  <a:lnTo>
                    <a:pt x="1424" y="192"/>
                  </a:lnTo>
                  <a:lnTo>
                    <a:pt x="1436" y="190"/>
                  </a:lnTo>
                  <a:lnTo>
                    <a:pt x="1448" y="190"/>
                  </a:lnTo>
                  <a:lnTo>
                    <a:pt x="1458" y="190"/>
                  </a:lnTo>
                  <a:lnTo>
                    <a:pt x="1470" y="190"/>
                  </a:lnTo>
                  <a:lnTo>
                    <a:pt x="1480" y="192"/>
                  </a:lnTo>
                  <a:lnTo>
                    <a:pt x="1492" y="192"/>
                  </a:lnTo>
                  <a:lnTo>
                    <a:pt x="1504" y="192"/>
                  </a:lnTo>
                  <a:lnTo>
                    <a:pt x="1514" y="190"/>
                  </a:lnTo>
                  <a:lnTo>
                    <a:pt x="1526" y="190"/>
                  </a:lnTo>
                  <a:lnTo>
                    <a:pt x="1536" y="190"/>
                  </a:lnTo>
                  <a:lnTo>
                    <a:pt x="1548" y="190"/>
                  </a:lnTo>
                  <a:lnTo>
                    <a:pt x="1560" y="192"/>
                  </a:lnTo>
                  <a:lnTo>
                    <a:pt x="1570" y="194"/>
                  </a:lnTo>
                  <a:lnTo>
                    <a:pt x="1582" y="196"/>
                  </a:lnTo>
                  <a:lnTo>
                    <a:pt x="1592" y="196"/>
                  </a:lnTo>
                  <a:lnTo>
                    <a:pt x="1604" y="196"/>
                  </a:lnTo>
                  <a:lnTo>
                    <a:pt x="1616" y="196"/>
                  </a:lnTo>
                  <a:lnTo>
                    <a:pt x="1626" y="196"/>
                  </a:lnTo>
                  <a:lnTo>
                    <a:pt x="1638" y="196"/>
                  </a:lnTo>
                  <a:lnTo>
                    <a:pt x="1648" y="196"/>
                  </a:lnTo>
                  <a:lnTo>
                    <a:pt x="1660" y="194"/>
                  </a:lnTo>
                  <a:lnTo>
                    <a:pt x="1672" y="196"/>
                  </a:lnTo>
                  <a:lnTo>
                    <a:pt x="1682" y="196"/>
                  </a:lnTo>
                  <a:lnTo>
                    <a:pt x="1694" y="196"/>
                  </a:lnTo>
                  <a:lnTo>
                    <a:pt x="1704" y="196"/>
                  </a:lnTo>
                  <a:lnTo>
                    <a:pt x="1716" y="196"/>
                  </a:lnTo>
                  <a:lnTo>
                    <a:pt x="1728" y="194"/>
                  </a:lnTo>
                  <a:lnTo>
                    <a:pt x="1738" y="196"/>
                  </a:lnTo>
                  <a:lnTo>
                    <a:pt x="1750" y="194"/>
                  </a:lnTo>
                  <a:lnTo>
                    <a:pt x="1762" y="190"/>
                  </a:lnTo>
                  <a:lnTo>
                    <a:pt x="1772" y="192"/>
                  </a:lnTo>
                  <a:lnTo>
                    <a:pt x="1784" y="194"/>
                  </a:lnTo>
                  <a:lnTo>
                    <a:pt x="1794" y="194"/>
                  </a:lnTo>
                  <a:lnTo>
                    <a:pt x="1806" y="196"/>
                  </a:lnTo>
                  <a:lnTo>
                    <a:pt x="1818" y="196"/>
                  </a:lnTo>
                  <a:lnTo>
                    <a:pt x="1828" y="196"/>
                  </a:lnTo>
                  <a:lnTo>
                    <a:pt x="1840" y="196"/>
                  </a:lnTo>
                  <a:lnTo>
                    <a:pt x="1850" y="196"/>
                  </a:lnTo>
                  <a:lnTo>
                    <a:pt x="1862" y="194"/>
                  </a:lnTo>
                  <a:lnTo>
                    <a:pt x="1874" y="196"/>
                  </a:lnTo>
                  <a:lnTo>
                    <a:pt x="1884" y="196"/>
                  </a:lnTo>
                  <a:lnTo>
                    <a:pt x="1896" y="196"/>
                  </a:lnTo>
                  <a:lnTo>
                    <a:pt x="1906" y="196"/>
                  </a:lnTo>
                  <a:lnTo>
                    <a:pt x="1918" y="196"/>
                  </a:lnTo>
                  <a:lnTo>
                    <a:pt x="1930" y="196"/>
                  </a:lnTo>
                  <a:lnTo>
                    <a:pt x="1940" y="196"/>
                  </a:lnTo>
                  <a:lnTo>
                    <a:pt x="1952" y="196"/>
                  </a:lnTo>
                  <a:lnTo>
                    <a:pt x="1962" y="196"/>
                  </a:lnTo>
                  <a:lnTo>
                    <a:pt x="1974" y="196"/>
                  </a:lnTo>
                  <a:lnTo>
                    <a:pt x="1986" y="196"/>
                  </a:lnTo>
                  <a:lnTo>
                    <a:pt x="1996" y="196"/>
                  </a:lnTo>
                  <a:lnTo>
                    <a:pt x="2008" y="196"/>
                  </a:lnTo>
                  <a:lnTo>
                    <a:pt x="2018" y="196"/>
                  </a:lnTo>
                  <a:lnTo>
                    <a:pt x="2030" y="196"/>
                  </a:lnTo>
                  <a:lnTo>
                    <a:pt x="2042" y="196"/>
                  </a:lnTo>
                  <a:lnTo>
                    <a:pt x="2052" y="196"/>
                  </a:lnTo>
                  <a:lnTo>
                    <a:pt x="2064" y="196"/>
                  </a:lnTo>
                  <a:lnTo>
                    <a:pt x="2074" y="196"/>
                  </a:lnTo>
                  <a:lnTo>
                    <a:pt x="2086" y="196"/>
                  </a:lnTo>
                  <a:lnTo>
                    <a:pt x="2098" y="196"/>
                  </a:lnTo>
                  <a:lnTo>
                    <a:pt x="2108" y="196"/>
                  </a:lnTo>
                  <a:lnTo>
                    <a:pt x="2120" y="196"/>
                  </a:lnTo>
                  <a:lnTo>
                    <a:pt x="2130" y="196"/>
                  </a:lnTo>
                  <a:lnTo>
                    <a:pt x="2142" y="196"/>
                  </a:lnTo>
                  <a:lnTo>
                    <a:pt x="2154" y="196"/>
                  </a:lnTo>
                  <a:lnTo>
                    <a:pt x="2164" y="196"/>
                  </a:lnTo>
                  <a:lnTo>
                    <a:pt x="2176" y="196"/>
                  </a:lnTo>
                  <a:lnTo>
                    <a:pt x="2188" y="196"/>
                  </a:lnTo>
                  <a:lnTo>
                    <a:pt x="2198" y="196"/>
                  </a:lnTo>
                  <a:lnTo>
                    <a:pt x="2210" y="194"/>
                  </a:lnTo>
                  <a:lnTo>
                    <a:pt x="2220" y="194"/>
                  </a:lnTo>
                  <a:lnTo>
                    <a:pt x="2232" y="196"/>
                  </a:lnTo>
                  <a:lnTo>
                    <a:pt x="2244" y="196"/>
                  </a:lnTo>
                  <a:lnTo>
                    <a:pt x="2254" y="194"/>
                  </a:lnTo>
                  <a:lnTo>
                    <a:pt x="2266" y="196"/>
                  </a:lnTo>
                  <a:lnTo>
                    <a:pt x="2276" y="196"/>
                  </a:lnTo>
                  <a:lnTo>
                    <a:pt x="2288" y="196"/>
                  </a:lnTo>
                  <a:lnTo>
                    <a:pt x="2300" y="196"/>
                  </a:lnTo>
                  <a:lnTo>
                    <a:pt x="2310" y="196"/>
                  </a:lnTo>
                  <a:lnTo>
                    <a:pt x="2322" y="196"/>
                  </a:lnTo>
                  <a:lnTo>
                    <a:pt x="2332" y="196"/>
                  </a:lnTo>
                  <a:lnTo>
                    <a:pt x="2344" y="196"/>
                  </a:lnTo>
                  <a:lnTo>
                    <a:pt x="2356" y="196"/>
                  </a:lnTo>
                  <a:lnTo>
                    <a:pt x="2366" y="196"/>
                  </a:lnTo>
                  <a:lnTo>
                    <a:pt x="2378" y="196"/>
                  </a:lnTo>
                  <a:lnTo>
                    <a:pt x="2388" y="196"/>
                  </a:lnTo>
                  <a:lnTo>
                    <a:pt x="2400" y="196"/>
                  </a:lnTo>
                  <a:lnTo>
                    <a:pt x="2412" y="196"/>
                  </a:lnTo>
                  <a:lnTo>
                    <a:pt x="2422" y="196"/>
                  </a:lnTo>
                  <a:lnTo>
                    <a:pt x="2434" y="196"/>
                  </a:lnTo>
                  <a:lnTo>
                    <a:pt x="2444" y="196"/>
                  </a:lnTo>
                  <a:lnTo>
                    <a:pt x="2456" y="196"/>
                  </a:lnTo>
                  <a:lnTo>
                    <a:pt x="2468" y="196"/>
                  </a:lnTo>
                  <a:lnTo>
                    <a:pt x="2478" y="196"/>
                  </a:lnTo>
                  <a:lnTo>
                    <a:pt x="2490" y="196"/>
                  </a:lnTo>
                  <a:lnTo>
                    <a:pt x="2500" y="196"/>
                  </a:lnTo>
                  <a:lnTo>
                    <a:pt x="2512" y="196"/>
                  </a:lnTo>
                  <a:lnTo>
                    <a:pt x="2524" y="196"/>
                  </a:lnTo>
                  <a:lnTo>
                    <a:pt x="2534" y="196"/>
                  </a:lnTo>
                  <a:lnTo>
                    <a:pt x="2546" y="196"/>
                  </a:lnTo>
                  <a:lnTo>
                    <a:pt x="2558" y="196"/>
                  </a:lnTo>
                  <a:lnTo>
                    <a:pt x="2568" y="196"/>
                  </a:lnTo>
                  <a:lnTo>
                    <a:pt x="2580" y="196"/>
                  </a:lnTo>
                  <a:lnTo>
                    <a:pt x="2590" y="196"/>
                  </a:lnTo>
                  <a:lnTo>
                    <a:pt x="2602" y="196"/>
                  </a:lnTo>
                  <a:lnTo>
                    <a:pt x="2614" y="196"/>
                  </a:lnTo>
                  <a:lnTo>
                    <a:pt x="2624" y="196"/>
                  </a:lnTo>
                  <a:lnTo>
                    <a:pt x="2636" y="196"/>
                  </a:lnTo>
                  <a:lnTo>
                    <a:pt x="2646" y="196"/>
                  </a:lnTo>
                  <a:lnTo>
                    <a:pt x="2658" y="196"/>
                  </a:lnTo>
                  <a:lnTo>
                    <a:pt x="2670" y="196"/>
                  </a:lnTo>
                  <a:lnTo>
                    <a:pt x="2680" y="196"/>
                  </a:lnTo>
                  <a:lnTo>
                    <a:pt x="2692" y="196"/>
                  </a:lnTo>
                  <a:lnTo>
                    <a:pt x="2702" y="196"/>
                  </a:lnTo>
                  <a:lnTo>
                    <a:pt x="2714" y="196"/>
                  </a:lnTo>
                  <a:lnTo>
                    <a:pt x="2726" y="196"/>
                  </a:lnTo>
                  <a:lnTo>
                    <a:pt x="2736" y="196"/>
                  </a:lnTo>
                  <a:lnTo>
                    <a:pt x="2748" y="196"/>
                  </a:lnTo>
                  <a:lnTo>
                    <a:pt x="2758" y="196"/>
                  </a:lnTo>
                  <a:lnTo>
                    <a:pt x="2770" y="196"/>
                  </a:lnTo>
                  <a:lnTo>
                    <a:pt x="2782" y="196"/>
                  </a:lnTo>
                  <a:lnTo>
                    <a:pt x="2792" y="196"/>
                  </a:lnTo>
                  <a:lnTo>
                    <a:pt x="2804" y="196"/>
                  </a:lnTo>
                  <a:lnTo>
                    <a:pt x="2814" y="196"/>
                  </a:lnTo>
                  <a:lnTo>
                    <a:pt x="2826" y="196"/>
                  </a:lnTo>
                  <a:lnTo>
                    <a:pt x="2838" y="196"/>
                  </a:lnTo>
                  <a:lnTo>
                    <a:pt x="2848" y="196"/>
                  </a:lnTo>
                  <a:lnTo>
                    <a:pt x="2860" y="196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92" name="Rectangle 551"/>
            <p:cNvSpPr>
              <a:spLocks noChangeArrowheads="1"/>
            </p:cNvSpPr>
            <p:nvPr/>
          </p:nvSpPr>
          <p:spPr bwMode="auto">
            <a:xfrm>
              <a:off x="224" y="4991"/>
              <a:ext cx="3364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293" name="Rectangle 552"/>
            <p:cNvSpPr>
              <a:spLocks noChangeArrowheads="1"/>
            </p:cNvSpPr>
            <p:nvPr/>
          </p:nvSpPr>
          <p:spPr bwMode="auto">
            <a:xfrm>
              <a:off x="224" y="4991"/>
              <a:ext cx="3364" cy="25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294" name="Line 553"/>
            <p:cNvSpPr>
              <a:spLocks noChangeShapeType="1"/>
            </p:cNvSpPr>
            <p:nvPr/>
          </p:nvSpPr>
          <p:spPr bwMode="auto">
            <a:xfrm>
              <a:off x="224" y="4991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95" name="Line 554"/>
            <p:cNvSpPr>
              <a:spLocks noChangeShapeType="1"/>
            </p:cNvSpPr>
            <p:nvPr/>
          </p:nvSpPr>
          <p:spPr bwMode="auto">
            <a:xfrm>
              <a:off x="224" y="5243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96" name="Line 555"/>
            <p:cNvSpPr>
              <a:spLocks noChangeShapeType="1"/>
            </p:cNvSpPr>
            <p:nvPr/>
          </p:nvSpPr>
          <p:spPr bwMode="auto">
            <a:xfrm flipV="1">
              <a:off x="3588" y="4991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97" name="Line 556"/>
            <p:cNvSpPr>
              <a:spLocks noChangeShapeType="1"/>
            </p:cNvSpPr>
            <p:nvPr/>
          </p:nvSpPr>
          <p:spPr bwMode="auto">
            <a:xfrm flipV="1">
              <a:off x="224" y="4991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98" name="Line 557"/>
            <p:cNvSpPr>
              <a:spLocks noChangeShapeType="1"/>
            </p:cNvSpPr>
            <p:nvPr/>
          </p:nvSpPr>
          <p:spPr bwMode="auto">
            <a:xfrm>
              <a:off x="224" y="5243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299" name="Line 558"/>
            <p:cNvSpPr>
              <a:spLocks noChangeShapeType="1"/>
            </p:cNvSpPr>
            <p:nvPr/>
          </p:nvSpPr>
          <p:spPr bwMode="auto">
            <a:xfrm flipV="1">
              <a:off x="224" y="4991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00" name="Line 559"/>
            <p:cNvSpPr>
              <a:spLocks noChangeShapeType="1"/>
            </p:cNvSpPr>
            <p:nvPr/>
          </p:nvSpPr>
          <p:spPr bwMode="auto">
            <a:xfrm flipV="1">
              <a:off x="224" y="520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01" name="Line 560"/>
            <p:cNvSpPr>
              <a:spLocks noChangeShapeType="1"/>
            </p:cNvSpPr>
            <p:nvPr/>
          </p:nvSpPr>
          <p:spPr bwMode="auto">
            <a:xfrm>
              <a:off x="224" y="499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02" name="Line 561"/>
            <p:cNvSpPr>
              <a:spLocks noChangeShapeType="1"/>
            </p:cNvSpPr>
            <p:nvPr/>
          </p:nvSpPr>
          <p:spPr bwMode="auto">
            <a:xfrm flipV="1">
              <a:off x="784" y="520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03" name="Line 562"/>
            <p:cNvSpPr>
              <a:spLocks noChangeShapeType="1"/>
            </p:cNvSpPr>
            <p:nvPr/>
          </p:nvSpPr>
          <p:spPr bwMode="auto">
            <a:xfrm>
              <a:off x="784" y="499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04" name="Line 563"/>
            <p:cNvSpPr>
              <a:spLocks noChangeShapeType="1"/>
            </p:cNvSpPr>
            <p:nvPr/>
          </p:nvSpPr>
          <p:spPr bwMode="auto">
            <a:xfrm flipV="1">
              <a:off x="1344" y="520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05" name="Line 564"/>
            <p:cNvSpPr>
              <a:spLocks noChangeShapeType="1"/>
            </p:cNvSpPr>
            <p:nvPr/>
          </p:nvSpPr>
          <p:spPr bwMode="auto">
            <a:xfrm>
              <a:off x="1344" y="499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06" name="Line 565"/>
            <p:cNvSpPr>
              <a:spLocks noChangeShapeType="1"/>
            </p:cNvSpPr>
            <p:nvPr/>
          </p:nvSpPr>
          <p:spPr bwMode="auto">
            <a:xfrm flipV="1">
              <a:off x="1906" y="520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07" name="Line 566"/>
            <p:cNvSpPr>
              <a:spLocks noChangeShapeType="1"/>
            </p:cNvSpPr>
            <p:nvPr/>
          </p:nvSpPr>
          <p:spPr bwMode="auto">
            <a:xfrm>
              <a:off x="1906" y="499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08" name="Line 567"/>
            <p:cNvSpPr>
              <a:spLocks noChangeShapeType="1"/>
            </p:cNvSpPr>
            <p:nvPr/>
          </p:nvSpPr>
          <p:spPr bwMode="auto">
            <a:xfrm flipV="1">
              <a:off x="2466" y="520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09" name="Line 568"/>
            <p:cNvSpPr>
              <a:spLocks noChangeShapeType="1"/>
            </p:cNvSpPr>
            <p:nvPr/>
          </p:nvSpPr>
          <p:spPr bwMode="auto">
            <a:xfrm>
              <a:off x="2466" y="499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10" name="Line 569"/>
            <p:cNvSpPr>
              <a:spLocks noChangeShapeType="1"/>
            </p:cNvSpPr>
            <p:nvPr/>
          </p:nvSpPr>
          <p:spPr bwMode="auto">
            <a:xfrm flipV="1">
              <a:off x="3026" y="520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11" name="Line 570"/>
            <p:cNvSpPr>
              <a:spLocks noChangeShapeType="1"/>
            </p:cNvSpPr>
            <p:nvPr/>
          </p:nvSpPr>
          <p:spPr bwMode="auto">
            <a:xfrm>
              <a:off x="3026" y="499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12" name="Line 571"/>
            <p:cNvSpPr>
              <a:spLocks noChangeShapeType="1"/>
            </p:cNvSpPr>
            <p:nvPr/>
          </p:nvSpPr>
          <p:spPr bwMode="auto">
            <a:xfrm flipV="1">
              <a:off x="3588" y="520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13" name="Line 572"/>
            <p:cNvSpPr>
              <a:spLocks noChangeShapeType="1"/>
            </p:cNvSpPr>
            <p:nvPr/>
          </p:nvSpPr>
          <p:spPr bwMode="auto">
            <a:xfrm>
              <a:off x="3588" y="499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14" name="Line 573"/>
            <p:cNvSpPr>
              <a:spLocks noChangeShapeType="1"/>
            </p:cNvSpPr>
            <p:nvPr/>
          </p:nvSpPr>
          <p:spPr bwMode="auto">
            <a:xfrm>
              <a:off x="224" y="524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15" name="Line 574"/>
            <p:cNvSpPr>
              <a:spLocks noChangeShapeType="1"/>
            </p:cNvSpPr>
            <p:nvPr/>
          </p:nvSpPr>
          <p:spPr bwMode="auto">
            <a:xfrm flipH="1">
              <a:off x="3554" y="524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16" name="Line 575"/>
            <p:cNvSpPr>
              <a:spLocks noChangeShapeType="1"/>
            </p:cNvSpPr>
            <p:nvPr/>
          </p:nvSpPr>
          <p:spPr bwMode="auto">
            <a:xfrm>
              <a:off x="224" y="511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17" name="Line 576"/>
            <p:cNvSpPr>
              <a:spLocks noChangeShapeType="1"/>
            </p:cNvSpPr>
            <p:nvPr/>
          </p:nvSpPr>
          <p:spPr bwMode="auto">
            <a:xfrm flipH="1">
              <a:off x="3554" y="511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18" name="Line 577"/>
            <p:cNvSpPr>
              <a:spLocks noChangeShapeType="1"/>
            </p:cNvSpPr>
            <p:nvPr/>
          </p:nvSpPr>
          <p:spPr bwMode="auto">
            <a:xfrm>
              <a:off x="224" y="4991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19" name="Line 578"/>
            <p:cNvSpPr>
              <a:spLocks noChangeShapeType="1"/>
            </p:cNvSpPr>
            <p:nvPr/>
          </p:nvSpPr>
          <p:spPr bwMode="auto">
            <a:xfrm flipH="1">
              <a:off x="3554" y="4991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20" name="Line 579"/>
            <p:cNvSpPr>
              <a:spLocks noChangeShapeType="1"/>
            </p:cNvSpPr>
            <p:nvPr/>
          </p:nvSpPr>
          <p:spPr bwMode="auto">
            <a:xfrm>
              <a:off x="224" y="4991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21" name="Line 580"/>
            <p:cNvSpPr>
              <a:spLocks noChangeShapeType="1"/>
            </p:cNvSpPr>
            <p:nvPr/>
          </p:nvSpPr>
          <p:spPr bwMode="auto">
            <a:xfrm>
              <a:off x="224" y="5243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22" name="Line 581"/>
            <p:cNvSpPr>
              <a:spLocks noChangeShapeType="1"/>
            </p:cNvSpPr>
            <p:nvPr/>
          </p:nvSpPr>
          <p:spPr bwMode="auto">
            <a:xfrm flipV="1">
              <a:off x="3588" y="4991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23" name="Line 582"/>
            <p:cNvSpPr>
              <a:spLocks noChangeShapeType="1"/>
            </p:cNvSpPr>
            <p:nvPr/>
          </p:nvSpPr>
          <p:spPr bwMode="auto">
            <a:xfrm flipV="1">
              <a:off x="224" y="4991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24" name="Freeform 583"/>
            <p:cNvSpPr>
              <a:spLocks/>
            </p:cNvSpPr>
            <p:nvPr/>
          </p:nvSpPr>
          <p:spPr bwMode="auto">
            <a:xfrm>
              <a:off x="234" y="5009"/>
              <a:ext cx="2860" cy="234"/>
            </a:xfrm>
            <a:custGeom>
              <a:avLst/>
              <a:gdLst>
                <a:gd name="T0" fmla="*/ 46 w 2860"/>
                <a:gd name="T1" fmla="*/ 232 h 234"/>
                <a:gd name="T2" fmla="*/ 102 w 2860"/>
                <a:gd name="T3" fmla="*/ 234 h 234"/>
                <a:gd name="T4" fmla="*/ 158 w 2860"/>
                <a:gd name="T5" fmla="*/ 230 h 234"/>
                <a:gd name="T6" fmla="*/ 214 w 2860"/>
                <a:gd name="T7" fmla="*/ 222 h 234"/>
                <a:gd name="T8" fmla="*/ 270 w 2860"/>
                <a:gd name="T9" fmla="*/ 234 h 234"/>
                <a:gd name="T10" fmla="*/ 326 w 2860"/>
                <a:gd name="T11" fmla="*/ 228 h 234"/>
                <a:gd name="T12" fmla="*/ 382 w 2860"/>
                <a:gd name="T13" fmla="*/ 232 h 234"/>
                <a:gd name="T14" fmla="*/ 438 w 2860"/>
                <a:gd name="T15" fmla="*/ 216 h 234"/>
                <a:gd name="T16" fmla="*/ 494 w 2860"/>
                <a:gd name="T17" fmla="*/ 230 h 234"/>
                <a:gd name="T18" fmla="*/ 550 w 2860"/>
                <a:gd name="T19" fmla="*/ 224 h 234"/>
                <a:gd name="T20" fmla="*/ 606 w 2860"/>
                <a:gd name="T21" fmla="*/ 228 h 234"/>
                <a:gd name="T22" fmla="*/ 662 w 2860"/>
                <a:gd name="T23" fmla="*/ 216 h 234"/>
                <a:gd name="T24" fmla="*/ 718 w 2860"/>
                <a:gd name="T25" fmla="*/ 226 h 234"/>
                <a:gd name="T26" fmla="*/ 774 w 2860"/>
                <a:gd name="T27" fmla="*/ 212 h 234"/>
                <a:gd name="T28" fmla="*/ 830 w 2860"/>
                <a:gd name="T29" fmla="*/ 222 h 234"/>
                <a:gd name="T30" fmla="*/ 886 w 2860"/>
                <a:gd name="T31" fmla="*/ 212 h 234"/>
                <a:gd name="T32" fmla="*/ 942 w 2860"/>
                <a:gd name="T33" fmla="*/ 212 h 234"/>
                <a:gd name="T34" fmla="*/ 998 w 2860"/>
                <a:gd name="T35" fmla="*/ 210 h 234"/>
                <a:gd name="T36" fmla="*/ 1054 w 2860"/>
                <a:gd name="T37" fmla="*/ 220 h 234"/>
                <a:gd name="T38" fmla="*/ 1110 w 2860"/>
                <a:gd name="T39" fmla="*/ 218 h 234"/>
                <a:gd name="T40" fmla="*/ 1166 w 2860"/>
                <a:gd name="T41" fmla="*/ 216 h 234"/>
                <a:gd name="T42" fmla="*/ 1222 w 2860"/>
                <a:gd name="T43" fmla="*/ 206 h 234"/>
                <a:gd name="T44" fmla="*/ 1278 w 2860"/>
                <a:gd name="T45" fmla="*/ 212 h 234"/>
                <a:gd name="T46" fmla="*/ 1336 w 2860"/>
                <a:gd name="T47" fmla="*/ 216 h 234"/>
                <a:gd name="T48" fmla="*/ 1392 w 2860"/>
                <a:gd name="T49" fmla="*/ 200 h 234"/>
                <a:gd name="T50" fmla="*/ 1448 w 2860"/>
                <a:gd name="T51" fmla="*/ 198 h 234"/>
                <a:gd name="T52" fmla="*/ 1504 w 2860"/>
                <a:gd name="T53" fmla="*/ 182 h 234"/>
                <a:gd name="T54" fmla="*/ 1560 w 2860"/>
                <a:gd name="T55" fmla="*/ 206 h 234"/>
                <a:gd name="T56" fmla="*/ 1616 w 2860"/>
                <a:gd name="T57" fmla="*/ 166 h 234"/>
                <a:gd name="T58" fmla="*/ 1672 w 2860"/>
                <a:gd name="T59" fmla="*/ 164 h 234"/>
                <a:gd name="T60" fmla="*/ 1728 w 2860"/>
                <a:gd name="T61" fmla="*/ 140 h 234"/>
                <a:gd name="T62" fmla="*/ 1784 w 2860"/>
                <a:gd name="T63" fmla="*/ 182 h 234"/>
                <a:gd name="T64" fmla="*/ 1840 w 2860"/>
                <a:gd name="T65" fmla="*/ 156 h 234"/>
                <a:gd name="T66" fmla="*/ 1896 w 2860"/>
                <a:gd name="T67" fmla="*/ 122 h 234"/>
                <a:gd name="T68" fmla="*/ 1952 w 2860"/>
                <a:gd name="T69" fmla="*/ 18 h 234"/>
                <a:gd name="T70" fmla="*/ 2008 w 2860"/>
                <a:gd name="T71" fmla="*/ 152 h 234"/>
                <a:gd name="T72" fmla="*/ 2064 w 2860"/>
                <a:gd name="T73" fmla="*/ 124 h 234"/>
                <a:gd name="T74" fmla="*/ 2120 w 2860"/>
                <a:gd name="T75" fmla="*/ 90 h 234"/>
                <a:gd name="T76" fmla="*/ 2176 w 2860"/>
                <a:gd name="T77" fmla="*/ 126 h 234"/>
                <a:gd name="T78" fmla="*/ 2232 w 2860"/>
                <a:gd name="T79" fmla="*/ 140 h 234"/>
                <a:gd name="T80" fmla="*/ 2288 w 2860"/>
                <a:gd name="T81" fmla="*/ 160 h 234"/>
                <a:gd name="T82" fmla="*/ 2344 w 2860"/>
                <a:gd name="T83" fmla="*/ 136 h 234"/>
                <a:gd name="T84" fmla="*/ 2400 w 2860"/>
                <a:gd name="T85" fmla="*/ 200 h 234"/>
                <a:gd name="T86" fmla="*/ 2456 w 2860"/>
                <a:gd name="T87" fmla="*/ 214 h 234"/>
                <a:gd name="T88" fmla="*/ 2512 w 2860"/>
                <a:gd name="T89" fmla="*/ 226 h 234"/>
                <a:gd name="T90" fmla="*/ 2568 w 2860"/>
                <a:gd name="T91" fmla="*/ 228 h 234"/>
                <a:gd name="T92" fmla="*/ 2624 w 2860"/>
                <a:gd name="T93" fmla="*/ 232 h 234"/>
                <a:gd name="T94" fmla="*/ 2680 w 2860"/>
                <a:gd name="T95" fmla="*/ 234 h 234"/>
                <a:gd name="T96" fmla="*/ 2736 w 2860"/>
                <a:gd name="T97" fmla="*/ 234 h 234"/>
                <a:gd name="T98" fmla="*/ 2792 w 2860"/>
                <a:gd name="T99" fmla="*/ 234 h 234"/>
                <a:gd name="T100" fmla="*/ 2848 w 2860"/>
                <a:gd name="T101" fmla="*/ 234 h 2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60"/>
                <a:gd name="T154" fmla="*/ 0 h 234"/>
                <a:gd name="T155" fmla="*/ 2860 w 2860"/>
                <a:gd name="T156" fmla="*/ 234 h 2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60" h="234">
                  <a:moveTo>
                    <a:pt x="0" y="198"/>
                  </a:moveTo>
                  <a:lnTo>
                    <a:pt x="12" y="210"/>
                  </a:lnTo>
                  <a:lnTo>
                    <a:pt x="24" y="218"/>
                  </a:lnTo>
                  <a:lnTo>
                    <a:pt x="34" y="228"/>
                  </a:lnTo>
                  <a:lnTo>
                    <a:pt x="46" y="232"/>
                  </a:lnTo>
                  <a:lnTo>
                    <a:pt x="56" y="234"/>
                  </a:lnTo>
                  <a:lnTo>
                    <a:pt x="68" y="234"/>
                  </a:lnTo>
                  <a:lnTo>
                    <a:pt x="80" y="234"/>
                  </a:lnTo>
                  <a:lnTo>
                    <a:pt x="90" y="230"/>
                  </a:lnTo>
                  <a:lnTo>
                    <a:pt x="102" y="234"/>
                  </a:lnTo>
                  <a:lnTo>
                    <a:pt x="112" y="234"/>
                  </a:lnTo>
                  <a:lnTo>
                    <a:pt x="124" y="232"/>
                  </a:lnTo>
                  <a:lnTo>
                    <a:pt x="136" y="230"/>
                  </a:lnTo>
                  <a:lnTo>
                    <a:pt x="146" y="230"/>
                  </a:lnTo>
                  <a:lnTo>
                    <a:pt x="158" y="230"/>
                  </a:lnTo>
                  <a:lnTo>
                    <a:pt x="170" y="226"/>
                  </a:lnTo>
                  <a:lnTo>
                    <a:pt x="180" y="234"/>
                  </a:lnTo>
                  <a:lnTo>
                    <a:pt x="192" y="226"/>
                  </a:lnTo>
                  <a:lnTo>
                    <a:pt x="202" y="222"/>
                  </a:lnTo>
                  <a:lnTo>
                    <a:pt x="214" y="222"/>
                  </a:lnTo>
                  <a:lnTo>
                    <a:pt x="226" y="218"/>
                  </a:lnTo>
                  <a:lnTo>
                    <a:pt x="236" y="234"/>
                  </a:lnTo>
                  <a:lnTo>
                    <a:pt x="248" y="234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82" y="234"/>
                  </a:lnTo>
                  <a:lnTo>
                    <a:pt x="292" y="232"/>
                  </a:lnTo>
                  <a:lnTo>
                    <a:pt x="304" y="232"/>
                  </a:lnTo>
                  <a:lnTo>
                    <a:pt x="314" y="232"/>
                  </a:lnTo>
                  <a:lnTo>
                    <a:pt x="326" y="228"/>
                  </a:lnTo>
                  <a:lnTo>
                    <a:pt x="338" y="228"/>
                  </a:lnTo>
                  <a:lnTo>
                    <a:pt x="348" y="234"/>
                  </a:lnTo>
                  <a:lnTo>
                    <a:pt x="360" y="234"/>
                  </a:lnTo>
                  <a:lnTo>
                    <a:pt x="370" y="234"/>
                  </a:lnTo>
                  <a:lnTo>
                    <a:pt x="382" y="232"/>
                  </a:lnTo>
                  <a:lnTo>
                    <a:pt x="394" y="230"/>
                  </a:lnTo>
                  <a:lnTo>
                    <a:pt x="404" y="232"/>
                  </a:lnTo>
                  <a:lnTo>
                    <a:pt x="416" y="228"/>
                  </a:lnTo>
                  <a:lnTo>
                    <a:pt x="426" y="224"/>
                  </a:lnTo>
                  <a:lnTo>
                    <a:pt x="438" y="216"/>
                  </a:lnTo>
                  <a:lnTo>
                    <a:pt x="450" y="222"/>
                  </a:lnTo>
                  <a:lnTo>
                    <a:pt x="460" y="228"/>
                  </a:lnTo>
                  <a:lnTo>
                    <a:pt x="472" y="232"/>
                  </a:lnTo>
                  <a:lnTo>
                    <a:pt x="482" y="230"/>
                  </a:lnTo>
                  <a:lnTo>
                    <a:pt x="494" y="230"/>
                  </a:lnTo>
                  <a:lnTo>
                    <a:pt x="506" y="228"/>
                  </a:lnTo>
                  <a:lnTo>
                    <a:pt x="516" y="226"/>
                  </a:lnTo>
                  <a:lnTo>
                    <a:pt x="528" y="226"/>
                  </a:lnTo>
                  <a:lnTo>
                    <a:pt x="540" y="224"/>
                  </a:lnTo>
                  <a:lnTo>
                    <a:pt x="550" y="224"/>
                  </a:lnTo>
                  <a:lnTo>
                    <a:pt x="562" y="218"/>
                  </a:lnTo>
                  <a:lnTo>
                    <a:pt x="572" y="226"/>
                  </a:lnTo>
                  <a:lnTo>
                    <a:pt x="584" y="226"/>
                  </a:lnTo>
                  <a:lnTo>
                    <a:pt x="596" y="228"/>
                  </a:lnTo>
                  <a:lnTo>
                    <a:pt x="606" y="228"/>
                  </a:lnTo>
                  <a:lnTo>
                    <a:pt x="618" y="228"/>
                  </a:lnTo>
                  <a:lnTo>
                    <a:pt x="628" y="226"/>
                  </a:lnTo>
                  <a:lnTo>
                    <a:pt x="640" y="228"/>
                  </a:lnTo>
                  <a:lnTo>
                    <a:pt x="652" y="218"/>
                  </a:lnTo>
                  <a:lnTo>
                    <a:pt x="662" y="216"/>
                  </a:lnTo>
                  <a:lnTo>
                    <a:pt x="674" y="220"/>
                  </a:lnTo>
                  <a:lnTo>
                    <a:pt x="684" y="222"/>
                  </a:lnTo>
                  <a:lnTo>
                    <a:pt x="696" y="220"/>
                  </a:lnTo>
                  <a:lnTo>
                    <a:pt x="708" y="222"/>
                  </a:lnTo>
                  <a:lnTo>
                    <a:pt x="718" y="226"/>
                  </a:lnTo>
                  <a:lnTo>
                    <a:pt x="730" y="226"/>
                  </a:lnTo>
                  <a:lnTo>
                    <a:pt x="740" y="224"/>
                  </a:lnTo>
                  <a:lnTo>
                    <a:pt x="752" y="34"/>
                  </a:lnTo>
                  <a:lnTo>
                    <a:pt x="764" y="100"/>
                  </a:lnTo>
                  <a:lnTo>
                    <a:pt x="774" y="212"/>
                  </a:lnTo>
                  <a:lnTo>
                    <a:pt x="786" y="220"/>
                  </a:lnTo>
                  <a:lnTo>
                    <a:pt x="796" y="222"/>
                  </a:lnTo>
                  <a:lnTo>
                    <a:pt x="808" y="218"/>
                  </a:lnTo>
                  <a:lnTo>
                    <a:pt x="820" y="222"/>
                  </a:lnTo>
                  <a:lnTo>
                    <a:pt x="830" y="222"/>
                  </a:lnTo>
                  <a:lnTo>
                    <a:pt x="842" y="218"/>
                  </a:lnTo>
                  <a:lnTo>
                    <a:pt x="852" y="218"/>
                  </a:lnTo>
                  <a:lnTo>
                    <a:pt x="864" y="204"/>
                  </a:lnTo>
                  <a:lnTo>
                    <a:pt x="876" y="202"/>
                  </a:lnTo>
                  <a:lnTo>
                    <a:pt x="886" y="212"/>
                  </a:lnTo>
                  <a:lnTo>
                    <a:pt x="898" y="204"/>
                  </a:lnTo>
                  <a:lnTo>
                    <a:pt x="908" y="206"/>
                  </a:lnTo>
                  <a:lnTo>
                    <a:pt x="920" y="210"/>
                  </a:lnTo>
                  <a:lnTo>
                    <a:pt x="932" y="210"/>
                  </a:lnTo>
                  <a:lnTo>
                    <a:pt x="942" y="212"/>
                  </a:lnTo>
                  <a:lnTo>
                    <a:pt x="954" y="216"/>
                  </a:lnTo>
                  <a:lnTo>
                    <a:pt x="966" y="212"/>
                  </a:lnTo>
                  <a:lnTo>
                    <a:pt x="976" y="212"/>
                  </a:lnTo>
                  <a:lnTo>
                    <a:pt x="988" y="212"/>
                  </a:lnTo>
                  <a:lnTo>
                    <a:pt x="998" y="210"/>
                  </a:lnTo>
                  <a:lnTo>
                    <a:pt x="1010" y="218"/>
                  </a:lnTo>
                  <a:lnTo>
                    <a:pt x="1022" y="220"/>
                  </a:lnTo>
                  <a:lnTo>
                    <a:pt x="1032" y="226"/>
                  </a:lnTo>
                  <a:lnTo>
                    <a:pt x="1044" y="222"/>
                  </a:lnTo>
                  <a:lnTo>
                    <a:pt x="1054" y="220"/>
                  </a:lnTo>
                  <a:lnTo>
                    <a:pt x="1066" y="220"/>
                  </a:lnTo>
                  <a:lnTo>
                    <a:pt x="1078" y="222"/>
                  </a:lnTo>
                  <a:lnTo>
                    <a:pt x="1088" y="220"/>
                  </a:lnTo>
                  <a:lnTo>
                    <a:pt x="1100" y="216"/>
                  </a:lnTo>
                  <a:lnTo>
                    <a:pt x="1110" y="218"/>
                  </a:lnTo>
                  <a:lnTo>
                    <a:pt x="1122" y="218"/>
                  </a:lnTo>
                  <a:lnTo>
                    <a:pt x="1134" y="218"/>
                  </a:lnTo>
                  <a:lnTo>
                    <a:pt x="1144" y="212"/>
                  </a:lnTo>
                  <a:lnTo>
                    <a:pt x="1156" y="208"/>
                  </a:lnTo>
                  <a:lnTo>
                    <a:pt x="1166" y="216"/>
                  </a:lnTo>
                  <a:lnTo>
                    <a:pt x="1178" y="216"/>
                  </a:lnTo>
                  <a:lnTo>
                    <a:pt x="1190" y="214"/>
                  </a:lnTo>
                  <a:lnTo>
                    <a:pt x="1200" y="212"/>
                  </a:lnTo>
                  <a:lnTo>
                    <a:pt x="1212" y="210"/>
                  </a:lnTo>
                  <a:lnTo>
                    <a:pt x="1222" y="206"/>
                  </a:lnTo>
                  <a:lnTo>
                    <a:pt x="1234" y="204"/>
                  </a:lnTo>
                  <a:lnTo>
                    <a:pt x="1246" y="204"/>
                  </a:lnTo>
                  <a:lnTo>
                    <a:pt x="1256" y="206"/>
                  </a:lnTo>
                  <a:lnTo>
                    <a:pt x="1268" y="212"/>
                  </a:lnTo>
                  <a:lnTo>
                    <a:pt x="1278" y="212"/>
                  </a:lnTo>
                  <a:lnTo>
                    <a:pt x="1290" y="218"/>
                  </a:lnTo>
                  <a:lnTo>
                    <a:pt x="1302" y="216"/>
                  </a:lnTo>
                  <a:lnTo>
                    <a:pt x="1312" y="216"/>
                  </a:lnTo>
                  <a:lnTo>
                    <a:pt x="1324" y="214"/>
                  </a:lnTo>
                  <a:lnTo>
                    <a:pt x="1336" y="216"/>
                  </a:lnTo>
                  <a:lnTo>
                    <a:pt x="1346" y="216"/>
                  </a:lnTo>
                  <a:lnTo>
                    <a:pt x="1358" y="220"/>
                  </a:lnTo>
                  <a:lnTo>
                    <a:pt x="1368" y="214"/>
                  </a:lnTo>
                  <a:lnTo>
                    <a:pt x="1380" y="206"/>
                  </a:lnTo>
                  <a:lnTo>
                    <a:pt x="1392" y="200"/>
                  </a:lnTo>
                  <a:lnTo>
                    <a:pt x="1402" y="204"/>
                  </a:lnTo>
                  <a:lnTo>
                    <a:pt x="1414" y="206"/>
                  </a:lnTo>
                  <a:lnTo>
                    <a:pt x="1424" y="196"/>
                  </a:lnTo>
                  <a:lnTo>
                    <a:pt x="1436" y="194"/>
                  </a:lnTo>
                  <a:lnTo>
                    <a:pt x="1448" y="198"/>
                  </a:lnTo>
                  <a:lnTo>
                    <a:pt x="1458" y="194"/>
                  </a:lnTo>
                  <a:lnTo>
                    <a:pt x="1470" y="192"/>
                  </a:lnTo>
                  <a:lnTo>
                    <a:pt x="1480" y="186"/>
                  </a:lnTo>
                  <a:lnTo>
                    <a:pt x="1492" y="190"/>
                  </a:lnTo>
                  <a:lnTo>
                    <a:pt x="1504" y="182"/>
                  </a:lnTo>
                  <a:lnTo>
                    <a:pt x="1514" y="172"/>
                  </a:lnTo>
                  <a:lnTo>
                    <a:pt x="1526" y="184"/>
                  </a:lnTo>
                  <a:lnTo>
                    <a:pt x="1536" y="198"/>
                  </a:lnTo>
                  <a:lnTo>
                    <a:pt x="1548" y="208"/>
                  </a:lnTo>
                  <a:lnTo>
                    <a:pt x="1560" y="206"/>
                  </a:lnTo>
                  <a:lnTo>
                    <a:pt x="1570" y="204"/>
                  </a:lnTo>
                  <a:lnTo>
                    <a:pt x="1582" y="190"/>
                  </a:lnTo>
                  <a:lnTo>
                    <a:pt x="1592" y="168"/>
                  </a:lnTo>
                  <a:lnTo>
                    <a:pt x="1604" y="160"/>
                  </a:lnTo>
                  <a:lnTo>
                    <a:pt x="1616" y="166"/>
                  </a:lnTo>
                  <a:lnTo>
                    <a:pt x="1626" y="146"/>
                  </a:lnTo>
                  <a:lnTo>
                    <a:pt x="1638" y="146"/>
                  </a:lnTo>
                  <a:lnTo>
                    <a:pt x="1648" y="170"/>
                  </a:lnTo>
                  <a:lnTo>
                    <a:pt x="1660" y="174"/>
                  </a:lnTo>
                  <a:lnTo>
                    <a:pt x="1672" y="164"/>
                  </a:lnTo>
                  <a:lnTo>
                    <a:pt x="1682" y="144"/>
                  </a:lnTo>
                  <a:lnTo>
                    <a:pt x="1694" y="118"/>
                  </a:lnTo>
                  <a:lnTo>
                    <a:pt x="1704" y="108"/>
                  </a:lnTo>
                  <a:lnTo>
                    <a:pt x="1716" y="128"/>
                  </a:lnTo>
                  <a:lnTo>
                    <a:pt x="1728" y="140"/>
                  </a:lnTo>
                  <a:lnTo>
                    <a:pt x="1738" y="130"/>
                  </a:lnTo>
                  <a:lnTo>
                    <a:pt x="1750" y="130"/>
                  </a:lnTo>
                  <a:lnTo>
                    <a:pt x="1762" y="146"/>
                  </a:lnTo>
                  <a:lnTo>
                    <a:pt x="1772" y="158"/>
                  </a:lnTo>
                  <a:lnTo>
                    <a:pt x="1784" y="182"/>
                  </a:lnTo>
                  <a:lnTo>
                    <a:pt x="1794" y="186"/>
                  </a:lnTo>
                  <a:lnTo>
                    <a:pt x="1806" y="196"/>
                  </a:lnTo>
                  <a:lnTo>
                    <a:pt x="1818" y="184"/>
                  </a:lnTo>
                  <a:lnTo>
                    <a:pt x="1828" y="160"/>
                  </a:lnTo>
                  <a:lnTo>
                    <a:pt x="1840" y="156"/>
                  </a:lnTo>
                  <a:lnTo>
                    <a:pt x="1850" y="140"/>
                  </a:lnTo>
                  <a:lnTo>
                    <a:pt x="1862" y="124"/>
                  </a:lnTo>
                  <a:lnTo>
                    <a:pt x="1874" y="120"/>
                  </a:lnTo>
                  <a:lnTo>
                    <a:pt x="1884" y="130"/>
                  </a:lnTo>
                  <a:lnTo>
                    <a:pt x="1896" y="122"/>
                  </a:lnTo>
                  <a:lnTo>
                    <a:pt x="1906" y="114"/>
                  </a:lnTo>
                  <a:lnTo>
                    <a:pt x="1918" y="100"/>
                  </a:lnTo>
                  <a:lnTo>
                    <a:pt x="1930" y="42"/>
                  </a:lnTo>
                  <a:lnTo>
                    <a:pt x="1940" y="0"/>
                  </a:lnTo>
                  <a:lnTo>
                    <a:pt x="1952" y="18"/>
                  </a:lnTo>
                  <a:lnTo>
                    <a:pt x="1962" y="26"/>
                  </a:lnTo>
                  <a:lnTo>
                    <a:pt x="1974" y="42"/>
                  </a:lnTo>
                  <a:lnTo>
                    <a:pt x="1986" y="100"/>
                  </a:lnTo>
                  <a:lnTo>
                    <a:pt x="1996" y="142"/>
                  </a:lnTo>
                  <a:lnTo>
                    <a:pt x="2008" y="152"/>
                  </a:lnTo>
                  <a:lnTo>
                    <a:pt x="2018" y="148"/>
                  </a:lnTo>
                  <a:lnTo>
                    <a:pt x="2030" y="128"/>
                  </a:lnTo>
                  <a:lnTo>
                    <a:pt x="2042" y="112"/>
                  </a:lnTo>
                  <a:lnTo>
                    <a:pt x="2052" y="106"/>
                  </a:lnTo>
                  <a:lnTo>
                    <a:pt x="2064" y="124"/>
                  </a:lnTo>
                  <a:lnTo>
                    <a:pt x="2074" y="70"/>
                  </a:lnTo>
                  <a:lnTo>
                    <a:pt x="2086" y="26"/>
                  </a:lnTo>
                  <a:lnTo>
                    <a:pt x="2098" y="96"/>
                  </a:lnTo>
                  <a:lnTo>
                    <a:pt x="2108" y="106"/>
                  </a:lnTo>
                  <a:lnTo>
                    <a:pt x="2120" y="90"/>
                  </a:lnTo>
                  <a:lnTo>
                    <a:pt x="2130" y="96"/>
                  </a:lnTo>
                  <a:lnTo>
                    <a:pt x="2142" y="100"/>
                  </a:lnTo>
                  <a:lnTo>
                    <a:pt x="2154" y="96"/>
                  </a:lnTo>
                  <a:lnTo>
                    <a:pt x="2164" y="104"/>
                  </a:lnTo>
                  <a:lnTo>
                    <a:pt x="2176" y="126"/>
                  </a:lnTo>
                  <a:lnTo>
                    <a:pt x="2188" y="106"/>
                  </a:lnTo>
                  <a:lnTo>
                    <a:pt x="2198" y="108"/>
                  </a:lnTo>
                  <a:lnTo>
                    <a:pt x="2210" y="128"/>
                  </a:lnTo>
                  <a:lnTo>
                    <a:pt x="2220" y="130"/>
                  </a:lnTo>
                  <a:lnTo>
                    <a:pt x="2232" y="140"/>
                  </a:lnTo>
                  <a:lnTo>
                    <a:pt x="2244" y="156"/>
                  </a:lnTo>
                  <a:lnTo>
                    <a:pt x="2254" y="182"/>
                  </a:lnTo>
                  <a:lnTo>
                    <a:pt x="2266" y="154"/>
                  </a:lnTo>
                  <a:lnTo>
                    <a:pt x="2276" y="150"/>
                  </a:lnTo>
                  <a:lnTo>
                    <a:pt x="2288" y="160"/>
                  </a:lnTo>
                  <a:lnTo>
                    <a:pt x="2300" y="162"/>
                  </a:lnTo>
                  <a:lnTo>
                    <a:pt x="2310" y="150"/>
                  </a:lnTo>
                  <a:lnTo>
                    <a:pt x="2322" y="160"/>
                  </a:lnTo>
                  <a:lnTo>
                    <a:pt x="2332" y="136"/>
                  </a:lnTo>
                  <a:lnTo>
                    <a:pt x="2344" y="136"/>
                  </a:lnTo>
                  <a:lnTo>
                    <a:pt x="2356" y="160"/>
                  </a:lnTo>
                  <a:lnTo>
                    <a:pt x="2366" y="176"/>
                  </a:lnTo>
                  <a:lnTo>
                    <a:pt x="2378" y="186"/>
                  </a:lnTo>
                  <a:lnTo>
                    <a:pt x="2388" y="194"/>
                  </a:lnTo>
                  <a:lnTo>
                    <a:pt x="2400" y="200"/>
                  </a:lnTo>
                  <a:lnTo>
                    <a:pt x="2412" y="196"/>
                  </a:lnTo>
                  <a:lnTo>
                    <a:pt x="2422" y="192"/>
                  </a:lnTo>
                  <a:lnTo>
                    <a:pt x="2434" y="202"/>
                  </a:lnTo>
                  <a:lnTo>
                    <a:pt x="2444" y="214"/>
                  </a:lnTo>
                  <a:lnTo>
                    <a:pt x="2456" y="214"/>
                  </a:lnTo>
                  <a:lnTo>
                    <a:pt x="2468" y="218"/>
                  </a:lnTo>
                  <a:lnTo>
                    <a:pt x="2478" y="222"/>
                  </a:lnTo>
                  <a:lnTo>
                    <a:pt x="2490" y="224"/>
                  </a:lnTo>
                  <a:lnTo>
                    <a:pt x="2500" y="226"/>
                  </a:lnTo>
                  <a:lnTo>
                    <a:pt x="2512" y="226"/>
                  </a:lnTo>
                  <a:lnTo>
                    <a:pt x="2524" y="226"/>
                  </a:lnTo>
                  <a:lnTo>
                    <a:pt x="2534" y="226"/>
                  </a:lnTo>
                  <a:lnTo>
                    <a:pt x="2546" y="228"/>
                  </a:lnTo>
                  <a:lnTo>
                    <a:pt x="2558" y="228"/>
                  </a:lnTo>
                  <a:lnTo>
                    <a:pt x="2568" y="228"/>
                  </a:lnTo>
                  <a:lnTo>
                    <a:pt x="2580" y="228"/>
                  </a:lnTo>
                  <a:lnTo>
                    <a:pt x="2590" y="230"/>
                  </a:lnTo>
                  <a:lnTo>
                    <a:pt x="2602" y="230"/>
                  </a:lnTo>
                  <a:lnTo>
                    <a:pt x="2614" y="232"/>
                  </a:lnTo>
                  <a:lnTo>
                    <a:pt x="2624" y="232"/>
                  </a:lnTo>
                  <a:lnTo>
                    <a:pt x="2636" y="232"/>
                  </a:lnTo>
                  <a:lnTo>
                    <a:pt x="2646" y="232"/>
                  </a:lnTo>
                  <a:lnTo>
                    <a:pt x="2658" y="232"/>
                  </a:lnTo>
                  <a:lnTo>
                    <a:pt x="2670" y="234"/>
                  </a:lnTo>
                  <a:lnTo>
                    <a:pt x="2680" y="234"/>
                  </a:lnTo>
                  <a:lnTo>
                    <a:pt x="2692" y="234"/>
                  </a:lnTo>
                  <a:lnTo>
                    <a:pt x="2702" y="234"/>
                  </a:lnTo>
                  <a:lnTo>
                    <a:pt x="2714" y="234"/>
                  </a:lnTo>
                  <a:lnTo>
                    <a:pt x="2726" y="234"/>
                  </a:lnTo>
                  <a:lnTo>
                    <a:pt x="2736" y="234"/>
                  </a:lnTo>
                  <a:lnTo>
                    <a:pt x="2748" y="234"/>
                  </a:lnTo>
                  <a:lnTo>
                    <a:pt x="2758" y="234"/>
                  </a:lnTo>
                  <a:lnTo>
                    <a:pt x="2770" y="234"/>
                  </a:lnTo>
                  <a:lnTo>
                    <a:pt x="2782" y="234"/>
                  </a:lnTo>
                  <a:lnTo>
                    <a:pt x="2792" y="234"/>
                  </a:lnTo>
                  <a:lnTo>
                    <a:pt x="2804" y="234"/>
                  </a:lnTo>
                  <a:lnTo>
                    <a:pt x="2814" y="234"/>
                  </a:lnTo>
                  <a:lnTo>
                    <a:pt x="2826" y="234"/>
                  </a:lnTo>
                  <a:lnTo>
                    <a:pt x="2838" y="234"/>
                  </a:lnTo>
                  <a:lnTo>
                    <a:pt x="2848" y="234"/>
                  </a:lnTo>
                  <a:lnTo>
                    <a:pt x="2860" y="234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25" name="Rectangle 584"/>
            <p:cNvSpPr>
              <a:spLocks noChangeArrowheads="1"/>
            </p:cNvSpPr>
            <p:nvPr/>
          </p:nvSpPr>
          <p:spPr bwMode="auto">
            <a:xfrm>
              <a:off x="224" y="4739"/>
              <a:ext cx="3364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326" name="Rectangle 585"/>
            <p:cNvSpPr>
              <a:spLocks noChangeArrowheads="1"/>
            </p:cNvSpPr>
            <p:nvPr/>
          </p:nvSpPr>
          <p:spPr bwMode="auto">
            <a:xfrm>
              <a:off x="224" y="4739"/>
              <a:ext cx="3364" cy="25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327" name="Line 586"/>
            <p:cNvSpPr>
              <a:spLocks noChangeShapeType="1"/>
            </p:cNvSpPr>
            <p:nvPr/>
          </p:nvSpPr>
          <p:spPr bwMode="auto">
            <a:xfrm>
              <a:off x="224" y="4739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28" name="Line 587"/>
            <p:cNvSpPr>
              <a:spLocks noChangeShapeType="1"/>
            </p:cNvSpPr>
            <p:nvPr/>
          </p:nvSpPr>
          <p:spPr bwMode="auto">
            <a:xfrm>
              <a:off x="224" y="4991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29" name="Line 588"/>
            <p:cNvSpPr>
              <a:spLocks noChangeShapeType="1"/>
            </p:cNvSpPr>
            <p:nvPr/>
          </p:nvSpPr>
          <p:spPr bwMode="auto">
            <a:xfrm flipV="1">
              <a:off x="3588" y="4739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30" name="Line 589"/>
            <p:cNvSpPr>
              <a:spLocks noChangeShapeType="1"/>
            </p:cNvSpPr>
            <p:nvPr/>
          </p:nvSpPr>
          <p:spPr bwMode="auto">
            <a:xfrm flipV="1">
              <a:off x="224" y="4739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31" name="Line 590"/>
            <p:cNvSpPr>
              <a:spLocks noChangeShapeType="1"/>
            </p:cNvSpPr>
            <p:nvPr/>
          </p:nvSpPr>
          <p:spPr bwMode="auto">
            <a:xfrm>
              <a:off x="224" y="4991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32" name="Line 591"/>
            <p:cNvSpPr>
              <a:spLocks noChangeShapeType="1"/>
            </p:cNvSpPr>
            <p:nvPr/>
          </p:nvSpPr>
          <p:spPr bwMode="auto">
            <a:xfrm flipV="1">
              <a:off x="224" y="4739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33" name="Line 592"/>
            <p:cNvSpPr>
              <a:spLocks noChangeShapeType="1"/>
            </p:cNvSpPr>
            <p:nvPr/>
          </p:nvSpPr>
          <p:spPr bwMode="auto">
            <a:xfrm flipV="1">
              <a:off x="224" y="495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34" name="Line 593"/>
            <p:cNvSpPr>
              <a:spLocks noChangeShapeType="1"/>
            </p:cNvSpPr>
            <p:nvPr/>
          </p:nvSpPr>
          <p:spPr bwMode="auto">
            <a:xfrm>
              <a:off x="224" y="473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35" name="Line 594"/>
            <p:cNvSpPr>
              <a:spLocks noChangeShapeType="1"/>
            </p:cNvSpPr>
            <p:nvPr/>
          </p:nvSpPr>
          <p:spPr bwMode="auto">
            <a:xfrm flipV="1">
              <a:off x="784" y="495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36" name="Line 595"/>
            <p:cNvSpPr>
              <a:spLocks noChangeShapeType="1"/>
            </p:cNvSpPr>
            <p:nvPr/>
          </p:nvSpPr>
          <p:spPr bwMode="auto">
            <a:xfrm>
              <a:off x="784" y="473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37" name="Line 596"/>
            <p:cNvSpPr>
              <a:spLocks noChangeShapeType="1"/>
            </p:cNvSpPr>
            <p:nvPr/>
          </p:nvSpPr>
          <p:spPr bwMode="auto">
            <a:xfrm flipV="1">
              <a:off x="1344" y="495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38" name="Line 597"/>
            <p:cNvSpPr>
              <a:spLocks noChangeShapeType="1"/>
            </p:cNvSpPr>
            <p:nvPr/>
          </p:nvSpPr>
          <p:spPr bwMode="auto">
            <a:xfrm>
              <a:off x="1344" y="473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39" name="Line 598"/>
            <p:cNvSpPr>
              <a:spLocks noChangeShapeType="1"/>
            </p:cNvSpPr>
            <p:nvPr/>
          </p:nvSpPr>
          <p:spPr bwMode="auto">
            <a:xfrm flipV="1">
              <a:off x="1906" y="495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40" name="Line 599"/>
            <p:cNvSpPr>
              <a:spLocks noChangeShapeType="1"/>
            </p:cNvSpPr>
            <p:nvPr/>
          </p:nvSpPr>
          <p:spPr bwMode="auto">
            <a:xfrm>
              <a:off x="1906" y="473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41" name="Line 600"/>
            <p:cNvSpPr>
              <a:spLocks noChangeShapeType="1"/>
            </p:cNvSpPr>
            <p:nvPr/>
          </p:nvSpPr>
          <p:spPr bwMode="auto">
            <a:xfrm flipV="1">
              <a:off x="2466" y="495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42" name="Line 601"/>
            <p:cNvSpPr>
              <a:spLocks noChangeShapeType="1"/>
            </p:cNvSpPr>
            <p:nvPr/>
          </p:nvSpPr>
          <p:spPr bwMode="auto">
            <a:xfrm>
              <a:off x="2466" y="473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43" name="Line 602"/>
            <p:cNvSpPr>
              <a:spLocks noChangeShapeType="1"/>
            </p:cNvSpPr>
            <p:nvPr/>
          </p:nvSpPr>
          <p:spPr bwMode="auto">
            <a:xfrm flipV="1">
              <a:off x="3026" y="495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44" name="Line 603"/>
            <p:cNvSpPr>
              <a:spLocks noChangeShapeType="1"/>
            </p:cNvSpPr>
            <p:nvPr/>
          </p:nvSpPr>
          <p:spPr bwMode="auto">
            <a:xfrm>
              <a:off x="3026" y="473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45" name="Line 604"/>
            <p:cNvSpPr>
              <a:spLocks noChangeShapeType="1"/>
            </p:cNvSpPr>
            <p:nvPr/>
          </p:nvSpPr>
          <p:spPr bwMode="auto">
            <a:xfrm flipV="1">
              <a:off x="3588" y="495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46" name="Line 605"/>
            <p:cNvSpPr>
              <a:spLocks noChangeShapeType="1"/>
            </p:cNvSpPr>
            <p:nvPr/>
          </p:nvSpPr>
          <p:spPr bwMode="auto">
            <a:xfrm>
              <a:off x="3588" y="473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47" name="Line 606"/>
            <p:cNvSpPr>
              <a:spLocks noChangeShapeType="1"/>
            </p:cNvSpPr>
            <p:nvPr/>
          </p:nvSpPr>
          <p:spPr bwMode="auto">
            <a:xfrm>
              <a:off x="224" y="4991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48" name="Line 607"/>
            <p:cNvSpPr>
              <a:spLocks noChangeShapeType="1"/>
            </p:cNvSpPr>
            <p:nvPr/>
          </p:nvSpPr>
          <p:spPr bwMode="auto">
            <a:xfrm flipH="1">
              <a:off x="3554" y="4991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49" name="Line 608"/>
            <p:cNvSpPr>
              <a:spLocks noChangeShapeType="1"/>
            </p:cNvSpPr>
            <p:nvPr/>
          </p:nvSpPr>
          <p:spPr bwMode="auto">
            <a:xfrm>
              <a:off x="224" y="486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50" name="Line 609"/>
            <p:cNvSpPr>
              <a:spLocks noChangeShapeType="1"/>
            </p:cNvSpPr>
            <p:nvPr/>
          </p:nvSpPr>
          <p:spPr bwMode="auto">
            <a:xfrm flipH="1">
              <a:off x="3554" y="486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51" name="Line 610"/>
            <p:cNvSpPr>
              <a:spLocks noChangeShapeType="1"/>
            </p:cNvSpPr>
            <p:nvPr/>
          </p:nvSpPr>
          <p:spPr bwMode="auto">
            <a:xfrm>
              <a:off x="224" y="473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52" name="Line 611"/>
            <p:cNvSpPr>
              <a:spLocks noChangeShapeType="1"/>
            </p:cNvSpPr>
            <p:nvPr/>
          </p:nvSpPr>
          <p:spPr bwMode="auto">
            <a:xfrm flipH="1">
              <a:off x="3554" y="473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53" name="Line 612"/>
            <p:cNvSpPr>
              <a:spLocks noChangeShapeType="1"/>
            </p:cNvSpPr>
            <p:nvPr/>
          </p:nvSpPr>
          <p:spPr bwMode="auto">
            <a:xfrm>
              <a:off x="224" y="4739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54" name="Line 613"/>
            <p:cNvSpPr>
              <a:spLocks noChangeShapeType="1"/>
            </p:cNvSpPr>
            <p:nvPr/>
          </p:nvSpPr>
          <p:spPr bwMode="auto">
            <a:xfrm>
              <a:off x="224" y="4991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55" name="Line 614"/>
            <p:cNvSpPr>
              <a:spLocks noChangeShapeType="1"/>
            </p:cNvSpPr>
            <p:nvPr/>
          </p:nvSpPr>
          <p:spPr bwMode="auto">
            <a:xfrm flipV="1">
              <a:off x="3588" y="4739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56" name="Line 615"/>
            <p:cNvSpPr>
              <a:spLocks noChangeShapeType="1"/>
            </p:cNvSpPr>
            <p:nvPr/>
          </p:nvSpPr>
          <p:spPr bwMode="auto">
            <a:xfrm flipV="1">
              <a:off x="224" y="4739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57" name="Freeform 616"/>
            <p:cNvSpPr>
              <a:spLocks/>
            </p:cNvSpPr>
            <p:nvPr/>
          </p:nvSpPr>
          <p:spPr bwMode="auto">
            <a:xfrm>
              <a:off x="234" y="4761"/>
              <a:ext cx="2860" cy="230"/>
            </a:xfrm>
            <a:custGeom>
              <a:avLst/>
              <a:gdLst>
                <a:gd name="T0" fmla="*/ 46 w 2860"/>
                <a:gd name="T1" fmla="*/ 230 h 230"/>
                <a:gd name="T2" fmla="*/ 102 w 2860"/>
                <a:gd name="T3" fmla="*/ 230 h 230"/>
                <a:gd name="T4" fmla="*/ 158 w 2860"/>
                <a:gd name="T5" fmla="*/ 228 h 230"/>
                <a:gd name="T6" fmla="*/ 214 w 2860"/>
                <a:gd name="T7" fmla="*/ 230 h 230"/>
                <a:gd name="T8" fmla="*/ 270 w 2860"/>
                <a:gd name="T9" fmla="*/ 222 h 230"/>
                <a:gd name="T10" fmla="*/ 326 w 2860"/>
                <a:gd name="T11" fmla="*/ 226 h 230"/>
                <a:gd name="T12" fmla="*/ 382 w 2860"/>
                <a:gd name="T13" fmla="*/ 214 h 230"/>
                <a:gd name="T14" fmla="*/ 438 w 2860"/>
                <a:gd name="T15" fmla="*/ 228 h 230"/>
                <a:gd name="T16" fmla="*/ 494 w 2860"/>
                <a:gd name="T17" fmla="*/ 200 h 230"/>
                <a:gd name="T18" fmla="*/ 550 w 2860"/>
                <a:gd name="T19" fmla="*/ 222 h 230"/>
                <a:gd name="T20" fmla="*/ 606 w 2860"/>
                <a:gd name="T21" fmla="*/ 192 h 230"/>
                <a:gd name="T22" fmla="*/ 662 w 2860"/>
                <a:gd name="T23" fmla="*/ 222 h 230"/>
                <a:gd name="T24" fmla="*/ 718 w 2860"/>
                <a:gd name="T25" fmla="*/ 182 h 230"/>
                <a:gd name="T26" fmla="*/ 774 w 2860"/>
                <a:gd name="T27" fmla="*/ 218 h 230"/>
                <a:gd name="T28" fmla="*/ 830 w 2860"/>
                <a:gd name="T29" fmla="*/ 212 h 230"/>
                <a:gd name="T30" fmla="*/ 886 w 2860"/>
                <a:gd name="T31" fmla="*/ 226 h 230"/>
                <a:gd name="T32" fmla="*/ 942 w 2860"/>
                <a:gd name="T33" fmla="*/ 214 h 230"/>
                <a:gd name="T34" fmla="*/ 998 w 2860"/>
                <a:gd name="T35" fmla="*/ 224 h 230"/>
                <a:gd name="T36" fmla="*/ 1054 w 2860"/>
                <a:gd name="T37" fmla="*/ 224 h 230"/>
                <a:gd name="T38" fmla="*/ 1110 w 2860"/>
                <a:gd name="T39" fmla="*/ 226 h 230"/>
                <a:gd name="T40" fmla="*/ 1166 w 2860"/>
                <a:gd name="T41" fmla="*/ 224 h 230"/>
                <a:gd name="T42" fmla="*/ 1222 w 2860"/>
                <a:gd name="T43" fmla="*/ 224 h 230"/>
                <a:gd name="T44" fmla="*/ 1278 w 2860"/>
                <a:gd name="T45" fmla="*/ 230 h 230"/>
                <a:gd name="T46" fmla="*/ 1336 w 2860"/>
                <a:gd name="T47" fmla="*/ 228 h 230"/>
                <a:gd name="T48" fmla="*/ 1392 w 2860"/>
                <a:gd name="T49" fmla="*/ 230 h 230"/>
                <a:gd name="T50" fmla="*/ 1448 w 2860"/>
                <a:gd name="T51" fmla="*/ 226 h 230"/>
                <a:gd name="T52" fmla="*/ 1504 w 2860"/>
                <a:gd name="T53" fmla="*/ 230 h 230"/>
                <a:gd name="T54" fmla="*/ 1560 w 2860"/>
                <a:gd name="T55" fmla="*/ 228 h 230"/>
                <a:gd name="T56" fmla="*/ 1616 w 2860"/>
                <a:gd name="T57" fmla="*/ 230 h 230"/>
                <a:gd name="T58" fmla="*/ 1672 w 2860"/>
                <a:gd name="T59" fmla="*/ 226 h 230"/>
                <a:gd name="T60" fmla="*/ 1728 w 2860"/>
                <a:gd name="T61" fmla="*/ 228 h 230"/>
                <a:gd name="T62" fmla="*/ 1784 w 2860"/>
                <a:gd name="T63" fmla="*/ 224 h 230"/>
                <a:gd name="T64" fmla="*/ 1840 w 2860"/>
                <a:gd name="T65" fmla="*/ 228 h 230"/>
                <a:gd name="T66" fmla="*/ 1896 w 2860"/>
                <a:gd name="T67" fmla="*/ 226 h 230"/>
                <a:gd name="T68" fmla="*/ 1952 w 2860"/>
                <a:gd name="T69" fmla="*/ 228 h 230"/>
                <a:gd name="T70" fmla="*/ 2008 w 2860"/>
                <a:gd name="T71" fmla="*/ 230 h 230"/>
                <a:gd name="T72" fmla="*/ 2064 w 2860"/>
                <a:gd name="T73" fmla="*/ 230 h 230"/>
                <a:gd name="T74" fmla="*/ 2120 w 2860"/>
                <a:gd name="T75" fmla="*/ 230 h 230"/>
                <a:gd name="T76" fmla="*/ 2176 w 2860"/>
                <a:gd name="T77" fmla="*/ 230 h 230"/>
                <a:gd name="T78" fmla="*/ 2232 w 2860"/>
                <a:gd name="T79" fmla="*/ 230 h 230"/>
                <a:gd name="T80" fmla="*/ 2288 w 2860"/>
                <a:gd name="T81" fmla="*/ 230 h 230"/>
                <a:gd name="T82" fmla="*/ 2344 w 2860"/>
                <a:gd name="T83" fmla="*/ 230 h 230"/>
                <a:gd name="T84" fmla="*/ 2400 w 2860"/>
                <a:gd name="T85" fmla="*/ 230 h 230"/>
                <a:gd name="T86" fmla="*/ 2456 w 2860"/>
                <a:gd name="T87" fmla="*/ 230 h 230"/>
                <a:gd name="T88" fmla="*/ 2512 w 2860"/>
                <a:gd name="T89" fmla="*/ 230 h 230"/>
                <a:gd name="T90" fmla="*/ 2568 w 2860"/>
                <a:gd name="T91" fmla="*/ 230 h 230"/>
                <a:gd name="T92" fmla="*/ 2624 w 2860"/>
                <a:gd name="T93" fmla="*/ 230 h 230"/>
                <a:gd name="T94" fmla="*/ 2680 w 2860"/>
                <a:gd name="T95" fmla="*/ 230 h 230"/>
                <a:gd name="T96" fmla="*/ 2736 w 2860"/>
                <a:gd name="T97" fmla="*/ 230 h 230"/>
                <a:gd name="T98" fmla="*/ 2792 w 2860"/>
                <a:gd name="T99" fmla="*/ 230 h 230"/>
                <a:gd name="T100" fmla="*/ 2848 w 2860"/>
                <a:gd name="T101" fmla="*/ 230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60"/>
                <a:gd name="T154" fmla="*/ 0 h 230"/>
                <a:gd name="T155" fmla="*/ 2860 w 2860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60" h="230">
                  <a:moveTo>
                    <a:pt x="0" y="230"/>
                  </a:moveTo>
                  <a:lnTo>
                    <a:pt x="12" y="230"/>
                  </a:lnTo>
                  <a:lnTo>
                    <a:pt x="24" y="230"/>
                  </a:lnTo>
                  <a:lnTo>
                    <a:pt x="34" y="230"/>
                  </a:lnTo>
                  <a:lnTo>
                    <a:pt x="46" y="230"/>
                  </a:lnTo>
                  <a:lnTo>
                    <a:pt x="56" y="230"/>
                  </a:lnTo>
                  <a:lnTo>
                    <a:pt x="68" y="230"/>
                  </a:lnTo>
                  <a:lnTo>
                    <a:pt x="80" y="230"/>
                  </a:lnTo>
                  <a:lnTo>
                    <a:pt x="90" y="228"/>
                  </a:lnTo>
                  <a:lnTo>
                    <a:pt x="102" y="230"/>
                  </a:lnTo>
                  <a:lnTo>
                    <a:pt x="112" y="210"/>
                  </a:lnTo>
                  <a:lnTo>
                    <a:pt x="124" y="210"/>
                  </a:lnTo>
                  <a:lnTo>
                    <a:pt x="136" y="230"/>
                  </a:lnTo>
                  <a:lnTo>
                    <a:pt x="146" y="230"/>
                  </a:lnTo>
                  <a:lnTo>
                    <a:pt x="158" y="228"/>
                  </a:lnTo>
                  <a:lnTo>
                    <a:pt x="170" y="230"/>
                  </a:lnTo>
                  <a:lnTo>
                    <a:pt x="180" y="230"/>
                  </a:lnTo>
                  <a:lnTo>
                    <a:pt x="192" y="230"/>
                  </a:lnTo>
                  <a:lnTo>
                    <a:pt x="202" y="230"/>
                  </a:lnTo>
                  <a:lnTo>
                    <a:pt x="214" y="230"/>
                  </a:lnTo>
                  <a:lnTo>
                    <a:pt x="226" y="186"/>
                  </a:lnTo>
                  <a:lnTo>
                    <a:pt x="236" y="6"/>
                  </a:lnTo>
                  <a:lnTo>
                    <a:pt x="248" y="0"/>
                  </a:lnTo>
                  <a:lnTo>
                    <a:pt x="258" y="176"/>
                  </a:lnTo>
                  <a:lnTo>
                    <a:pt x="270" y="222"/>
                  </a:lnTo>
                  <a:lnTo>
                    <a:pt x="282" y="228"/>
                  </a:lnTo>
                  <a:lnTo>
                    <a:pt x="292" y="228"/>
                  </a:lnTo>
                  <a:lnTo>
                    <a:pt x="304" y="228"/>
                  </a:lnTo>
                  <a:lnTo>
                    <a:pt x="314" y="228"/>
                  </a:lnTo>
                  <a:lnTo>
                    <a:pt x="326" y="226"/>
                  </a:lnTo>
                  <a:lnTo>
                    <a:pt x="338" y="218"/>
                  </a:lnTo>
                  <a:lnTo>
                    <a:pt x="348" y="158"/>
                  </a:lnTo>
                  <a:lnTo>
                    <a:pt x="360" y="90"/>
                  </a:lnTo>
                  <a:lnTo>
                    <a:pt x="370" y="148"/>
                  </a:lnTo>
                  <a:lnTo>
                    <a:pt x="382" y="214"/>
                  </a:lnTo>
                  <a:lnTo>
                    <a:pt x="394" y="226"/>
                  </a:lnTo>
                  <a:lnTo>
                    <a:pt x="404" y="230"/>
                  </a:lnTo>
                  <a:lnTo>
                    <a:pt x="416" y="230"/>
                  </a:lnTo>
                  <a:lnTo>
                    <a:pt x="426" y="230"/>
                  </a:lnTo>
                  <a:lnTo>
                    <a:pt x="438" y="228"/>
                  </a:lnTo>
                  <a:lnTo>
                    <a:pt x="450" y="230"/>
                  </a:lnTo>
                  <a:lnTo>
                    <a:pt x="460" y="214"/>
                  </a:lnTo>
                  <a:lnTo>
                    <a:pt x="472" y="170"/>
                  </a:lnTo>
                  <a:lnTo>
                    <a:pt x="482" y="168"/>
                  </a:lnTo>
                  <a:lnTo>
                    <a:pt x="494" y="200"/>
                  </a:lnTo>
                  <a:lnTo>
                    <a:pt x="506" y="224"/>
                  </a:lnTo>
                  <a:lnTo>
                    <a:pt x="516" y="228"/>
                  </a:lnTo>
                  <a:lnTo>
                    <a:pt x="528" y="228"/>
                  </a:lnTo>
                  <a:lnTo>
                    <a:pt x="540" y="226"/>
                  </a:lnTo>
                  <a:lnTo>
                    <a:pt x="550" y="222"/>
                  </a:lnTo>
                  <a:lnTo>
                    <a:pt x="562" y="218"/>
                  </a:lnTo>
                  <a:lnTo>
                    <a:pt x="572" y="210"/>
                  </a:lnTo>
                  <a:lnTo>
                    <a:pt x="584" y="190"/>
                  </a:lnTo>
                  <a:lnTo>
                    <a:pt x="596" y="178"/>
                  </a:lnTo>
                  <a:lnTo>
                    <a:pt x="606" y="192"/>
                  </a:lnTo>
                  <a:lnTo>
                    <a:pt x="618" y="218"/>
                  </a:lnTo>
                  <a:lnTo>
                    <a:pt x="628" y="226"/>
                  </a:lnTo>
                  <a:lnTo>
                    <a:pt x="640" y="226"/>
                  </a:lnTo>
                  <a:lnTo>
                    <a:pt x="652" y="224"/>
                  </a:lnTo>
                  <a:lnTo>
                    <a:pt x="662" y="222"/>
                  </a:lnTo>
                  <a:lnTo>
                    <a:pt x="674" y="220"/>
                  </a:lnTo>
                  <a:lnTo>
                    <a:pt x="684" y="220"/>
                  </a:lnTo>
                  <a:lnTo>
                    <a:pt x="696" y="206"/>
                  </a:lnTo>
                  <a:lnTo>
                    <a:pt x="708" y="188"/>
                  </a:lnTo>
                  <a:lnTo>
                    <a:pt x="718" y="182"/>
                  </a:lnTo>
                  <a:lnTo>
                    <a:pt x="730" y="204"/>
                  </a:lnTo>
                  <a:lnTo>
                    <a:pt x="740" y="216"/>
                  </a:lnTo>
                  <a:lnTo>
                    <a:pt x="752" y="212"/>
                  </a:lnTo>
                  <a:lnTo>
                    <a:pt x="764" y="214"/>
                  </a:lnTo>
                  <a:lnTo>
                    <a:pt x="774" y="218"/>
                  </a:lnTo>
                  <a:lnTo>
                    <a:pt x="786" y="218"/>
                  </a:lnTo>
                  <a:lnTo>
                    <a:pt x="796" y="218"/>
                  </a:lnTo>
                  <a:lnTo>
                    <a:pt x="808" y="212"/>
                  </a:lnTo>
                  <a:lnTo>
                    <a:pt x="820" y="212"/>
                  </a:lnTo>
                  <a:lnTo>
                    <a:pt x="830" y="212"/>
                  </a:lnTo>
                  <a:lnTo>
                    <a:pt x="842" y="214"/>
                  </a:lnTo>
                  <a:lnTo>
                    <a:pt x="852" y="222"/>
                  </a:lnTo>
                  <a:lnTo>
                    <a:pt x="864" y="226"/>
                  </a:lnTo>
                  <a:lnTo>
                    <a:pt x="876" y="226"/>
                  </a:lnTo>
                  <a:lnTo>
                    <a:pt x="886" y="226"/>
                  </a:lnTo>
                  <a:lnTo>
                    <a:pt x="898" y="226"/>
                  </a:lnTo>
                  <a:lnTo>
                    <a:pt x="908" y="224"/>
                  </a:lnTo>
                  <a:lnTo>
                    <a:pt x="920" y="224"/>
                  </a:lnTo>
                  <a:lnTo>
                    <a:pt x="932" y="222"/>
                  </a:lnTo>
                  <a:lnTo>
                    <a:pt x="942" y="214"/>
                  </a:lnTo>
                  <a:lnTo>
                    <a:pt x="954" y="208"/>
                  </a:lnTo>
                  <a:lnTo>
                    <a:pt x="966" y="208"/>
                  </a:lnTo>
                  <a:lnTo>
                    <a:pt x="976" y="216"/>
                  </a:lnTo>
                  <a:lnTo>
                    <a:pt x="988" y="222"/>
                  </a:lnTo>
                  <a:lnTo>
                    <a:pt x="998" y="224"/>
                  </a:lnTo>
                  <a:lnTo>
                    <a:pt x="1010" y="226"/>
                  </a:lnTo>
                  <a:lnTo>
                    <a:pt x="1022" y="226"/>
                  </a:lnTo>
                  <a:lnTo>
                    <a:pt x="1032" y="226"/>
                  </a:lnTo>
                  <a:lnTo>
                    <a:pt x="1044" y="226"/>
                  </a:lnTo>
                  <a:lnTo>
                    <a:pt x="1054" y="224"/>
                  </a:lnTo>
                  <a:lnTo>
                    <a:pt x="1066" y="220"/>
                  </a:lnTo>
                  <a:lnTo>
                    <a:pt x="1078" y="218"/>
                  </a:lnTo>
                  <a:lnTo>
                    <a:pt x="1088" y="220"/>
                  </a:lnTo>
                  <a:lnTo>
                    <a:pt x="1100" y="224"/>
                  </a:lnTo>
                  <a:lnTo>
                    <a:pt x="1110" y="226"/>
                  </a:lnTo>
                  <a:lnTo>
                    <a:pt x="1122" y="228"/>
                  </a:lnTo>
                  <a:lnTo>
                    <a:pt x="1134" y="228"/>
                  </a:lnTo>
                  <a:lnTo>
                    <a:pt x="1144" y="228"/>
                  </a:lnTo>
                  <a:lnTo>
                    <a:pt x="1156" y="226"/>
                  </a:lnTo>
                  <a:lnTo>
                    <a:pt x="1166" y="224"/>
                  </a:lnTo>
                  <a:lnTo>
                    <a:pt x="1178" y="224"/>
                  </a:lnTo>
                  <a:lnTo>
                    <a:pt x="1190" y="222"/>
                  </a:lnTo>
                  <a:lnTo>
                    <a:pt x="1200" y="220"/>
                  </a:lnTo>
                  <a:lnTo>
                    <a:pt x="1212" y="222"/>
                  </a:lnTo>
                  <a:lnTo>
                    <a:pt x="1222" y="224"/>
                  </a:lnTo>
                  <a:lnTo>
                    <a:pt x="1234" y="228"/>
                  </a:lnTo>
                  <a:lnTo>
                    <a:pt x="1246" y="228"/>
                  </a:lnTo>
                  <a:lnTo>
                    <a:pt x="1256" y="230"/>
                  </a:lnTo>
                  <a:lnTo>
                    <a:pt x="1268" y="230"/>
                  </a:lnTo>
                  <a:lnTo>
                    <a:pt x="1278" y="230"/>
                  </a:lnTo>
                  <a:lnTo>
                    <a:pt x="1290" y="228"/>
                  </a:lnTo>
                  <a:lnTo>
                    <a:pt x="1302" y="226"/>
                  </a:lnTo>
                  <a:lnTo>
                    <a:pt x="1312" y="226"/>
                  </a:lnTo>
                  <a:lnTo>
                    <a:pt x="1324" y="228"/>
                  </a:lnTo>
                  <a:lnTo>
                    <a:pt x="1336" y="228"/>
                  </a:lnTo>
                  <a:lnTo>
                    <a:pt x="1346" y="230"/>
                  </a:lnTo>
                  <a:lnTo>
                    <a:pt x="1358" y="230"/>
                  </a:lnTo>
                  <a:lnTo>
                    <a:pt x="1368" y="230"/>
                  </a:lnTo>
                  <a:lnTo>
                    <a:pt x="1380" y="230"/>
                  </a:lnTo>
                  <a:lnTo>
                    <a:pt x="1392" y="230"/>
                  </a:lnTo>
                  <a:lnTo>
                    <a:pt x="1402" y="230"/>
                  </a:lnTo>
                  <a:lnTo>
                    <a:pt x="1414" y="228"/>
                  </a:lnTo>
                  <a:lnTo>
                    <a:pt x="1424" y="226"/>
                  </a:lnTo>
                  <a:lnTo>
                    <a:pt x="1436" y="226"/>
                  </a:lnTo>
                  <a:lnTo>
                    <a:pt x="1448" y="226"/>
                  </a:lnTo>
                  <a:lnTo>
                    <a:pt x="1458" y="228"/>
                  </a:lnTo>
                  <a:lnTo>
                    <a:pt x="1470" y="230"/>
                  </a:lnTo>
                  <a:lnTo>
                    <a:pt x="1480" y="230"/>
                  </a:lnTo>
                  <a:lnTo>
                    <a:pt x="1492" y="230"/>
                  </a:lnTo>
                  <a:lnTo>
                    <a:pt x="1504" y="230"/>
                  </a:lnTo>
                  <a:lnTo>
                    <a:pt x="1514" y="228"/>
                  </a:lnTo>
                  <a:lnTo>
                    <a:pt x="1526" y="228"/>
                  </a:lnTo>
                  <a:lnTo>
                    <a:pt x="1536" y="226"/>
                  </a:lnTo>
                  <a:lnTo>
                    <a:pt x="1548" y="228"/>
                  </a:lnTo>
                  <a:lnTo>
                    <a:pt x="1560" y="228"/>
                  </a:lnTo>
                  <a:lnTo>
                    <a:pt x="1570" y="230"/>
                  </a:lnTo>
                  <a:lnTo>
                    <a:pt x="1582" y="230"/>
                  </a:lnTo>
                  <a:lnTo>
                    <a:pt x="1592" y="230"/>
                  </a:lnTo>
                  <a:lnTo>
                    <a:pt x="1604" y="230"/>
                  </a:lnTo>
                  <a:lnTo>
                    <a:pt x="1616" y="230"/>
                  </a:lnTo>
                  <a:lnTo>
                    <a:pt x="1626" y="230"/>
                  </a:lnTo>
                  <a:lnTo>
                    <a:pt x="1638" y="230"/>
                  </a:lnTo>
                  <a:lnTo>
                    <a:pt x="1648" y="228"/>
                  </a:lnTo>
                  <a:lnTo>
                    <a:pt x="1660" y="226"/>
                  </a:lnTo>
                  <a:lnTo>
                    <a:pt x="1672" y="226"/>
                  </a:lnTo>
                  <a:lnTo>
                    <a:pt x="1682" y="226"/>
                  </a:lnTo>
                  <a:lnTo>
                    <a:pt x="1694" y="228"/>
                  </a:lnTo>
                  <a:lnTo>
                    <a:pt x="1704" y="228"/>
                  </a:lnTo>
                  <a:lnTo>
                    <a:pt x="1716" y="228"/>
                  </a:lnTo>
                  <a:lnTo>
                    <a:pt x="1728" y="228"/>
                  </a:lnTo>
                  <a:lnTo>
                    <a:pt x="1738" y="228"/>
                  </a:lnTo>
                  <a:lnTo>
                    <a:pt x="1750" y="226"/>
                  </a:lnTo>
                  <a:lnTo>
                    <a:pt x="1762" y="226"/>
                  </a:lnTo>
                  <a:lnTo>
                    <a:pt x="1772" y="226"/>
                  </a:lnTo>
                  <a:lnTo>
                    <a:pt x="1784" y="224"/>
                  </a:lnTo>
                  <a:lnTo>
                    <a:pt x="1794" y="226"/>
                  </a:lnTo>
                  <a:lnTo>
                    <a:pt x="1806" y="228"/>
                  </a:lnTo>
                  <a:lnTo>
                    <a:pt x="1818" y="228"/>
                  </a:lnTo>
                  <a:lnTo>
                    <a:pt x="1828" y="228"/>
                  </a:lnTo>
                  <a:lnTo>
                    <a:pt x="1840" y="228"/>
                  </a:lnTo>
                  <a:lnTo>
                    <a:pt x="1850" y="228"/>
                  </a:lnTo>
                  <a:lnTo>
                    <a:pt x="1862" y="228"/>
                  </a:lnTo>
                  <a:lnTo>
                    <a:pt x="1874" y="228"/>
                  </a:lnTo>
                  <a:lnTo>
                    <a:pt x="1884" y="226"/>
                  </a:lnTo>
                  <a:lnTo>
                    <a:pt x="1896" y="226"/>
                  </a:lnTo>
                  <a:lnTo>
                    <a:pt x="1906" y="228"/>
                  </a:lnTo>
                  <a:lnTo>
                    <a:pt x="1918" y="228"/>
                  </a:lnTo>
                  <a:lnTo>
                    <a:pt x="1930" y="228"/>
                  </a:lnTo>
                  <a:lnTo>
                    <a:pt x="1940" y="228"/>
                  </a:lnTo>
                  <a:lnTo>
                    <a:pt x="1952" y="228"/>
                  </a:lnTo>
                  <a:lnTo>
                    <a:pt x="1962" y="228"/>
                  </a:lnTo>
                  <a:lnTo>
                    <a:pt x="1974" y="230"/>
                  </a:lnTo>
                  <a:lnTo>
                    <a:pt x="1986" y="230"/>
                  </a:lnTo>
                  <a:lnTo>
                    <a:pt x="1996" y="230"/>
                  </a:lnTo>
                  <a:lnTo>
                    <a:pt x="2008" y="230"/>
                  </a:lnTo>
                  <a:lnTo>
                    <a:pt x="2018" y="230"/>
                  </a:lnTo>
                  <a:lnTo>
                    <a:pt x="2030" y="230"/>
                  </a:lnTo>
                  <a:lnTo>
                    <a:pt x="2042" y="230"/>
                  </a:lnTo>
                  <a:lnTo>
                    <a:pt x="2052" y="230"/>
                  </a:lnTo>
                  <a:lnTo>
                    <a:pt x="2064" y="230"/>
                  </a:lnTo>
                  <a:lnTo>
                    <a:pt x="2074" y="230"/>
                  </a:lnTo>
                  <a:lnTo>
                    <a:pt x="2086" y="230"/>
                  </a:lnTo>
                  <a:lnTo>
                    <a:pt x="2098" y="230"/>
                  </a:lnTo>
                  <a:lnTo>
                    <a:pt x="2108" y="230"/>
                  </a:lnTo>
                  <a:lnTo>
                    <a:pt x="2120" y="230"/>
                  </a:lnTo>
                  <a:lnTo>
                    <a:pt x="2130" y="230"/>
                  </a:lnTo>
                  <a:lnTo>
                    <a:pt x="2142" y="230"/>
                  </a:lnTo>
                  <a:lnTo>
                    <a:pt x="2154" y="230"/>
                  </a:lnTo>
                  <a:lnTo>
                    <a:pt x="2164" y="230"/>
                  </a:lnTo>
                  <a:lnTo>
                    <a:pt x="2176" y="230"/>
                  </a:lnTo>
                  <a:lnTo>
                    <a:pt x="2188" y="230"/>
                  </a:lnTo>
                  <a:lnTo>
                    <a:pt x="2198" y="230"/>
                  </a:lnTo>
                  <a:lnTo>
                    <a:pt x="2210" y="230"/>
                  </a:lnTo>
                  <a:lnTo>
                    <a:pt x="2220" y="230"/>
                  </a:lnTo>
                  <a:lnTo>
                    <a:pt x="2232" y="230"/>
                  </a:lnTo>
                  <a:lnTo>
                    <a:pt x="2244" y="230"/>
                  </a:lnTo>
                  <a:lnTo>
                    <a:pt x="2254" y="230"/>
                  </a:lnTo>
                  <a:lnTo>
                    <a:pt x="2266" y="230"/>
                  </a:lnTo>
                  <a:lnTo>
                    <a:pt x="2276" y="230"/>
                  </a:lnTo>
                  <a:lnTo>
                    <a:pt x="2288" y="230"/>
                  </a:lnTo>
                  <a:lnTo>
                    <a:pt x="2300" y="230"/>
                  </a:lnTo>
                  <a:lnTo>
                    <a:pt x="2310" y="230"/>
                  </a:lnTo>
                  <a:lnTo>
                    <a:pt x="2322" y="230"/>
                  </a:lnTo>
                  <a:lnTo>
                    <a:pt x="2332" y="230"/>
                  </a:lnTo>
                  <a:lnTo>
                    <a:pt x="2344" y="230"/>
                  </a:lnTo>
                  <a:lnTo>
                    <a:pt x="2356" y="230"/>
                  </a:lnTo>
                  <a:lnTo>
                    <a:pt x="2366" y="230"/>
                  </a:lnTo>
                  <a:lnTo>
                    <a:pt x="2378" y="230"/>
                  </a:lnTo>
                  <a:lnTo>
                    <a:pt x="2388" y="230"/>
                  </a:lnTo>
                  <a:lnTo>
                    <a:pt x="2400" y="230"/>
                  </a:lnTo>
                  <a:lnTo>
                    <a:pt x="2412" y="230"/>
                  </a:lnTo>
                  <a:lnTo>
                    <a:pt x="2422" y="230"/>
                  </a:lnTo>
                  <a:lnTo>
                    <a:pt x="2434" y="230"/>
                  </a:lnTo>
                  <a:lnTo>
                    <a:pt x="2444" y="230"/>
                  </a:lnTo>
                  <a:lnTo>
                    <a:pt x="2456" y="230"/>
                  </a:lnTo>
                  <a:lnTo>
                    <a:pt x="2468" y="230"/>
                  </a:lnTo>
                  <a:lnTo>
                    <a:pt x="2478" y="230"/>
                  </a:lnTo>
                  <a:lnTo>
                    <a:pt x="2490" y="230"/>
                  </a:lnTo>
                  <a:lnTo>
                    <a:pt x="2500" y="230"/>
                  </a:lnTo>
                  <a:lnTo>
                    <a:pt x="2512" y="230"/>
                  </a:lnTo>
                  <a:lnTo>
                    <a:pt x="2524" y="230"/>
                  </a:lnTo>
                  <a:lnTo>
                    <a:pt x="2534" y="230"/>
                  </a:lnTo>
                  <a:lnTo>
                    <a:pt x="2546" y="230"/>
                  </a:lnTo>
                  <a:lnTo>
                    <a:pt x="2558" y="230"/>
                  </a:lnTo>
                  <a:lnTo>
                    <a:pt x="2568" y="230"/>
                  </a:lnTo>
                  <a:lnTo>
                    <a:pt x="2580" y="230"/>
                  </a:lnTo>
                  <a:lnTo>
                    <a:pt x="2590" y="230"/>
                  </a:lnTo>
                  <a:lnTo>
                    <a:pt x="2602" y="230"/>
                  </a:lnTo>
                  <a:lnTo>
                    <a:pt x="2614" y="230"/>
                  </a:lnTo>
                  <a:lnTo>
                    <a:pt x="2624" y="230"/>
                  </a:lnTo>
                  <a:lnTo>
                    <a:pt x="2636" y="230"/>
                  </a:lnTo>
                  <a:lnTo>
                    <a:pt x="2646" y="230"/>
                  </a:lnTo>
                  <a:lnTo>
                    <a:pt x="2658" y="230"/>
                  </a:lnTo>
                  <a:lnTo>
                    <a:pt x="2670" y="230"/>
                  </a:lnTo>
                  <a:lnTo>
                    <a:pt x="2680" y="230"/>
                  </a:lnTo>
                  <a:lnTo>
                    <a:pt x="2692" y="230"/>
                  </a:lnTo>
                  <a:lnTo>
                    <a:pt x="2702" y="230"/>
                  </a:lnTo>
                  <a:lnTo>
                    <a:pt x="2714" y="230"/>
                  </a:lnTo>
                  <a:lnTo>
                    <a:pt x="2726" y="230"/>
                  </a:lnTo>
                  <a:lnTo>
                    <a:pt x="2736" y="230"/>
                  </a:lnTo>
                  <a:lnTo>
                    <a:pt x="2748" y="230"/>
                  </a:lnTo>
                  <a:lnTo>
                    <a:pt x="2758" y="230"/>
                  </a:lnTo>
                  <a:lnTo>
                    <a:pt x="2770" y="230"/>
                  </a:lnTo>
                  <a:lnTo>
                    <a:pt x="2782" y="230"/>
                  </a:lnTo>
                  <a:lnTo>
                    <a:pt x="2792" y="230"/>
                  </a:lnTo>
                  <a:lnTo>
                    <a:pt x="2804" y="230"/>
                  </a:lnTo>
                  <a:lnTo>
                    <a:pt x="2814" y="230"/>
                  </a:lnTo>
                  <a:lnTo>
                    <a:pt x="2826" y="230"/>
                  </a:lnTo>
                  <a:lnTo>
                    <a:pt x="2838" y="230"/>
                  </a:lnTo>
                  <a:lnTo>
                    <a:pt x="2848" y="230"/>
                  </a:lnTo>
                  <a:lnTo>
                    <a:pt x="2860" y="23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58" name="Rectangle 617"/>
            <p:cNvSpPr>
              <a:spLocks noChangeArrowheads="1"/>
            </p:cNvSpPr>
            <p:nvPr/>
          </p:nvSpPr>
          <p:spPr bwMode="auto">
            <a:xfrm>
              <a:off x="224" y="4487"/>
              <a:ext cx="3364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359" name="Rectangle 618"/>
            <p:cNvSpPr>
              <a:spLocks noChangeArrowheads="1"/>
            </p:cNvSpPr>
            <p:nvPr/>
          </p:nvSpPr>
          <p:spPr bwMode="auto">
            <a:xfrm>
              <a:off x="224" y="4487"/>
              <a:ext cx="3364" cy="25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360" name="Line 619"/>
            <p:cNvSpPr>
              <a:spLocks noChangeShapeType="1"/>
            </p:cNvSpPr>
            <p:nvPr/>
          </p:nvSpPr>
          <p:spPr bwMode="auto">
            <a:xfrm>
              <a:off x="224" y="4487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61" name="Line 620"/>
            <p:cNvSpPr>
              <a:spLocks noChangeShapeType="1"/>
            </p:cNvSpPr>
            <p:nvPr/>
          </p:nvSpPr>
          <p:spPr bwMode="auto">
            <a:xfrm>
              <a:off x="224" y="4739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62" name="Line 621"/>
            <p:cNvSpPr>
              <a:spLocks noChangeShapeType="1"/>
            </p:cNvSpPr>
            <p:nvPr/>
          </p:nvSpPr>
          <p:spPr bwMode="auto">
            <a:xfrm flipV="1">
              <a:off x="3588" y="4487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63" name="Line 622"/>
            <p:cNvSpPr>
              <a:spLocks noChangeShapeType="1"/>
            </p:cNvSpPr>
            <p:nvPr/>
          </p:nvSpPr>
          <p:spPr bwMode="auto">
            <a:xfrm flipV="1">
              <a:off x="224" y="4487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64" name="Line 623"/>
            <p:cNvSpPr>
              <a:spLocks noChangeShapeType="1"/>
            </p:cNvSpPr>
            <p:nvPr/>
          </p:nvSpPr>
          <p:spPr bwMode="auto">
            <a:xfrm>
              <a:off x="224" y="4739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65" name="Line 624"/>
            <p:cNvSpPr>
              <a:spLocks noChangeShapeType="1"/>
            </p:cNvSpPr>
            <p:nvPr/>
          </p:nvSpPr>
          <p:spPr bwMode="auto">
            <a:xfrm flipV="1">
              <a:off x="224" y="4487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66" name="Line 625"/>
            <p:cNvSpPr>
              <a:spLocks noChangeShapeType="1"/>
            </p:cNvSpPr>
            <p:nvPr/>
          </p:nvSpPr>
          <p:spPr bwMode="auto">
            <a:xfrm flipV="1">
              <a:off x="224" y="470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67" name="Line 626"/>
            <p:cNvSpPr>
              <a:spLocks noChangeShapeType="1"/>
            </p:cNvSpPr>
            <p:nvPr/>
          </p:nvSpPr>
          <p:spPr bwMode="auto">
            <a:xfrm>
              <a:off x="224" y="448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68" name="Line 627"/>
            <p:cNvSpPr>
              <a:spLocks noChangeShapeType="1"/>
            </p:cNvSpPr>
            <p:nvPr/>
          </p:nvSpPr>
          <p:spPr bwMode="auto">
            <a:xfrm flipV="1">
              <a:off x="784" y="470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69" name="Line 628"/>
            <p:cNvSpPr>
              <a:spLocks noChangeShapeType="1"/>
            </p:cNvSpPr>
            <p:nvPr/>
          </p:nvSpPr>
          <p:spPr bwMode="auto">
            <a:xfrm>
              <a:off x="784" y="448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70" name="Line 629"/>
            <p:cNvSpPr>
              <a:spLocks noChangeShapeType="1"/>
            </p:cNvSpPr>
            <p:nvPr/>
          </p:nvSpPr>
          <p:spPr bwMode="auto">
            <a:xfrm flipV="1">
              <a:off x="1344" y="470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71" name="Line 630"/>
            <p:cNvSpPr>
              <a:spLocks noChangeShapeType="1"/>
            </p:cNvSpPr>
            <p:nvPr/>
          </p:nvSpPr>
          <p:spPr bwMode="auto">
            <a:xfrm>
              <a:off x="1344" y="448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72" name="Line 631"/>
            <p:cNvSpPr>
              <a:spLocks noChangeShapeType="1"/>
            </p:cNvSpPr>
            <p:nvPr/>
          </p:nvSpPr>
          <p:spPr bwMode="auto">
            <a:xfrm flipV="1">
              <a:off x="1906" y="470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73" name="Line 632"/>
            <p:cNvSpPr>
              <a:spLocks noChangeShapeType="1"/>
            </p:cNvSpPr>
            <p:nvPr/>
          </p:nvSpPr>
          <p:spPr bwMode="auto">
            <a:xfrm>
              <a:off x="1906" y="448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74" name="Line 633"/>
            <p:cNvSpPr>
              <a:spLocks noChangeShapeType="1"/>
            </p:cNvSpPr>
            <p:nvPr/>
          </p:nvSpPr>
          <p:spPr bwMode="auto">
            <a:xfrm flipV="1">
              <a:off x="2466" y="470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75" name="Line 635"/>
            <p:cNvSpPr>
              <a:spLocks noChangeShapeType="1"/>
            </p:cNvSpPr>
            <p:nvPr/>
          </p:nvSpPr>
          <p:spPr bwMode="auto">
            <a:xfrm>
              <a:off x="2466" y="448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76" name="Line 636"/>
            <p:cNvSpPr>
              <a:spLocks noChangeShapeType="1"/>
            </p:cNvSpPr>
            <p:nvPr/>
          </p:nvSpPr>
          <p:spPr bwMode="auto">
            <a:xfrm flipV="1">
              <a:off x="3026" y="470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77" name="Line 637"/>
            <p:cNvSpPr>
              <a:spLocks noChangeShapeType="1"/>
            </p:cNvSpPr>
            <p:nvPr/>
          </p:nvSpPr>
          <p:spPr bwMode="auto">
            <a:xfrm>
              <a:off x="3026" y="448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78" name="Line 638"/>
            <p:cNvSpPr>
              <a:spLocks noChangeShapeType="1"/>
            </p:cNvSpPr>
            <p:nvPr/>
          </p:nvSpPr>
          <p:spPr bwMode="auto">
            <a:xfrm flipV="1">
              <a:off x="3588" y="470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79" name="Line 639"/>
            <p:cNvSpPr>
              <a:spLocks noChangeShapeType="1"/>
            </p:cNvSpPr>
            <p:nvPr/>
          </p:nvSpPr>
          <p:spPr bwMode="auto">
            <a:xfrm>
              <a:off x="3588" y="4487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80" name="Line 640"/>
            <p:cNvSpPr>
              <a:spLocks noChangeShapeType="1"/>
            </p:cNvSpPr>
            <p:nvPr/>
          </p:nvSpPr>
          <p:spPr bwMode="auto">
            <a:xfrm>
              <a:off x="224" y="473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81" name="Line 641"/>
            <p:cNvSpPr>
              <a:spLocks noChangeShapeType="1"/>
            </p:cNvSpPr>
            <p:nvPr/>
          </p:nvSpPr>
          <p:spPr bwMode="auto">
            <a:xfrm flipH="1">
              <a:off x="3554" y="473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82" name="Line 642"/>
            <p:cNvSpPr>
              <a:spLocks noChangeShapeType="1"/>
            </p:cNvSpPr>
            <p:nvPr/>
          </p:nvSpPr>
          <p:spPr bwMode="auto">
            <a:xfrm>
              <a:off x="224" y="448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83" name="Line 643"/>
            <p:cNvSpPr>
              <a:spLocks noChangeShapeType="1"/>
            </p:cNvSpPr>
            <p:nvPr/>
          </p:nvSpPr>
          <p:spPr bwMode="auto">
            <a:xfrm flipH="1">
              <a:off x="3554" y="448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84" name="Line 644"/>
            <p:cNvSpPr>
              <a:spLocks noChangeShapeType="1"/>
            </p:cNvSpPr>
            <p:nvPr/>
          </p:nvSpPr>
          <p:spPr bwMode="auto">
            <a:xfrm>
              <a:off x="224" y="4487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85" name="Line 645"/>
            <p:cNvSpPr>
              <a:spLocks noChangeShapeType="1"/>
            </p:cNvSpPr>
            <p:nvPr/>
          </p:nvSpPr>
          <p:spPr bwMode="auto">
            <a:xfrm>
              <a:off x="224" y="4739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86" name="Line 646"/>
            <p:cNvSpPr>
              <a:spLocks noChangeShapeType="1"/>
            </p:cNvSpPr>
            <p:nvPr/>
          </p:nvSpPr>
          <p:spPr bwMode="auto">
            <a:xfrm flipV="1">
              <a:off x="3588" y="4487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87" name="Line 647"/>
            <p:cNvSpPr>
              <a:spLocks noChangeShapeType="1"/>
            </p:cNvSpPr>
            <p:nvPr/>
          </p:nvSpPr>
          <p:spPr bwMode="auto">
            <a:xfrm flipV="1">
              <a:off x="224" y="4487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88" name="Freeform 648"/>
            <p:cNvSpPr>
              <a:spLocks/>
            </p:cNvSpPr>
            <p:nvPr/>
          </p:nvSpPr>
          <p:spPr bwMode="auto">
            <a:xfrm>
              <a:off x="234" y="4537"/>
              <a:ext cx="2860" cy="202"/>
            </a:xfrm>
            <a:custGeom>
              <a:avLst/>
              <a:gdLst>
                <a:gd name="T0" fmla="*/ 46 w 2860"/>
                <a:gd name="T1" fmla="*/ 202 h 202"/>
                <a:gd name="T2" fmla="*/ 102 w 2860"/>
                <a:gd name="T3" fmla="*/ 202 h 202"/>
                <a:gd name="T4" fmla="*/ 158 w 2860"/>
                <a:gd name="T5" fmla="*/ 202 h 202"/>
                <a:gd name="T6" fmla="*/ 214 w 2860"/>
                <a:gd name="T7" fmla="*/ 202 h 202"/>
                <a:gd name="T8" fmla="*/ 270 w 2860"/>
                <a:gd name="T9" fmla="*/ 202 h 202"/>
                <a:gd name="T10" fmla="*/ 326 w 2860"/>
                <a:gd name="T11" fmla="*/ 202 h 202"/>
                <a:gd name="T12" fmla="*/ 382 w 2860"/>
                <a:gd name="T13" fmla="*/ 200 h 202"/>
                <a:gd name="T14" fmla="*/ 438 w 2860"/>
                <a:gd name="T15" fmla="*/ 202 h 202"/>
                <a:gd name="T16" fmla="*/ 494 w 2860"/>
                <a:gd name="T17" fmla="*/ 202 h 202"/>
                <a:gd name="T18" fmla="*/ 550 w 2860"/>
                <a:gd name="T19" fmla="*/ 202 h 202"/>
                <a:gd name="T20" fmla="*/ 606 w 2860"/>
                <a:gd name="T21" fmla="*/ 202 h 202"/>
                <a:gd name="T22" fmla="*/ 662 w 2860"/>
                <a:gd name="T23" fmla="*/ 202 h 202"/>
                <a:gd name="T24" fmla="*/ 718 w 2860"/>
                <a:gd name="T25" fmla="*/ 202 h 202"/>
                <a:gd name="T26" fmla="*/ 774 w 2860"/>
                <a:gd name="T27" fmla="*/ 202 h 202"/>
                <a:gd name="T28" fmla="*/ 830 w 2860"/>
                <a:gd name="T29" fmla="*/ 202 h 202"/>
                <a:gd name="T30" fmla="*/ 886 w 2860"/>
                <a:gd name="T31" fmla="*/ 202 h 202"/>
                <a:gd name="T32" fmla="*/ 942 w 2860"/>
                <a:gd name="T33" fmla="*/ 202 h 202"/>
                <a:gd name="T34" fmla="*/ 998 w 2860"/>
                <a:gd name="T35" fmla="*/ 202 h 202"/>
                <a:gd name="T36" fmla="*/ 1054 w 2860"/>
                <a:gd name="T37" fmla="*/ 202 h 202"/>
                <a:gd name="T38" fmla="*/ 1110 w 2860"/>
                <a:gd name="T39" fmla="*/ 202 h 202"/>
                <a:gd name="T40" fmla="*/ 1166 w 2860"/>
                <a:gd name="T41" fmla="*/ 202 h 202"/>
                <a:gd name="T42" fmla="*/ 1222 w 2860"/>
                <a:gd name="T43" fmla="*/ 202 h 202"/>
                <a:gd name="T44" fmla="*/ 1278 w 2860"/>
                <a:gd name="T45" fmla="*/ 202 h 202"/>
                <a:gd name="T46" fmla="*/ 1336 w 2860"/>
                <a:gd name="T47" fmla="*/ 202 h 202"/>
                <a:gd name="T48" fmla="*/ 1392 w 2860"/>
                <a:gd name="T49" fmla="*/ 202 h 202"/>
                <a:gd name="T50" fmla="*/ 1448 w 2860"/>
                <a:gd name="T51" fmla="*/ 202 h 202"/>
                <a:gd name="T52" fmla="*/ 1504 w 2860"/>
                <a:gd name="T53" fmla="*/ 202 h 202"/>
                <a:gd name="T54" fmla="*/ 1560 w 2860"/>
                <a:gd name="T55" fmla="*/ 202 h 202"/>
                <a:gd name="T56" fmla="*/ 1616 w 2860"/>
                <a:gd name="T57" fmla="*/ 202 h 202"/>
                <a:gd name="T58" fmla="*/ 1672 w 2860"/>
                <a:gd name="T59" fmla="*/ 202 h 202"/>
                <a:gd name="T60" fmla="*/ 1728 w 2860"/>
                <a:gd name="T61" fmla="*/ 202 h 202"/>
                <a:gd name="T62" fmla="*/ 1784 w 2860"/>
                <a:gd name="T63" fmla="*/ 202 h 202"/>
                <a:gd name="T64" fmla="*/ 1840 w 2860"/>
                <a:gd name="T65" fmla="*/ 202 h 202"/>
                <a:gd name="T66" fmla="*/ 1896 w 2860"/>
                <a:gd name="T67" fmla="*/ 202 h 202"/>
                <a:gd name="T68" fmla="*/ 1952 w 2860"/>
                <a:gd name="T69" fmla="*/ 202 h 202"/>
                <a:gd name="T70" fmla="*/ 2008 w 2860"/>
                <a:gd name="T71" fmla="*/ 202 h 202"/>
                <a:gd name="T72" fmla="*/ 2064 w 2860"/>
                <a:gd name="T73" fmla="*/ 202 h 202"/>
                <a:gd name="T74" fmla="*/ 2120 w 2860"/>
                <a:gd name="T75" fmla="*/ 202 h 202"/>
                <a:gd name="T76" fmla="*/ 2176 w 2860"/>
                <a:gd name="T77" fmla="*/ 202 h 202"/>
                <a:gd name="T78" fmla="*/ 2232 w 2860"/>
                <a:gd name="T79" fmla="*/ 202 h 202"/>
                <a:gd name="T80" fmla="*/ 2288 w 2860"/>
                <a:gd name="T81" fmla="*/ 202 h 202"/>
                <a:gd name="T82" fmla="*/ 2344 w 2860"/>
                <a:gd name="T83" fmla="*/ 202 h 202"/>
                <a:gd name="T84" fmla="*/ 2400 w 2860"/>
                <a:gd name="T85" fmla="*/ 202 h 202"/>
                <a:gd name="T86" fmla="*/ 2456 w 2860"/>
                <a:gd name="T87" fmla="*/ 202 h 202"/>
                <a:gd name="T88" fmla="*/ 2512 w 2860"/>
                <a:gd name="T89" fmla="*/ 202 h 202"/>
                <a:gd name="T90" fmla="*/ 2568 w 2860"/>
                <a:gd name="T91" fmla="*/ 202 h 202"/>
                <a:gd name="T92" fmla="*/ 2624 w 2860"/>
                <a:gd name="T93" fmla="*/ 202 h 202"/>
                <a:gd name="T94" fmla="*/ 2680 w 2860"/>
                <a:gd name="T95" fmla="*/ 202 h 202"/>
                <a:gd name="T96" fmla="*/ 2736 w 2860"/>
                <a:gd name="T97" fmla="*/ 202 h 202"/>
                <a:gd name="T98" fmla="*/ 2792 w 2860"/>
                <a:gd name="T99" fmla="*/ 202 h 202"/>
                <a:gd name="T100" fmla="*/ 2848 w 2860"/>
                <a:gd name="T101" fmla="*/ 202 h 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60"/>
                <a:gd name="T154" fmla="*/ 0 h 202"/>
                <a:gd name="T155" fmla="*/ 2860 w 2860"/>
                <a:gd name="T156" fmla="*/ 202 h 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60" h="202">
                  <a:moveTo>
                    <a:pt x="0" y="202"/>
                  </a:moveTo>
                  <a:lnTo>
                    <a:pt x="12" y="202"/>
                  </a:lnTo>
                  <a:lnTo>
                    <a:pt x="24" y="202"/>
                  </a:lnTo>
                  <a:lnTo>
                    <a:pt x="34" y="202"/>
                  </a:lnTo>
                  <a:lnTo>
                    <a:pt x="46" y="202"/>
                  </a:lnTo>
                  <a:lnTo>
                    <a:pt x="56" y="202"/>
                  </a:lnTo>
                  <a:lnTo>
                    <a:pt x="68" y="202"/>
                  </a:lnTo>
                  <a:lnTo>
                    <a:pt x="80" y="202"/>
                  </a:lnTo>
                  <a:lnTo>
                    <a:pt x="90" y="202"/>
                  </a:lnTo>
                  <a:lnTo>
                    <a:pt x="102" y="202"/>
                  </a:lnTo>
                  <a:lnTo>
                    <a:pt x="112" y="120"/>
                  </a:lnTo>
                  <a:lnTo>
                    <a:pt x="124" y="0"/>
                  </a:lnTo>
                  <a:lnTo>
                    <a:pt x="136" y="102"/>
                  </a:lnTo>
                  <a:lnTo>
                    <a:pt x="146" y="190"/>
                  </a:lnTo>
                  <a:lnTo>
                    <a:pt x="158" y="202"/>
                  </a:lnTo>
                  <a:lnTo>
                    <a:pt x="170" y="202"/>
                  </a:lnTo>
                  <a:lnTo>
                    <a:pt x="180" y="202"/>
                  </a:lnTo>
                  <a:lnTo>
                    <a:pt x="192" y="200"/>
                  </a:lnTo>
                  <a:lnTo>
                    <a:pt x="202" y="200"/>
                  </a:lnTo>
                  <a:lnTo>
                    <a:pt x="214" y="202"/>
                  </a:lnTo>
                  <a:lnTo>
                    <a:pt x="226" y="200"/>
                  </a:lnTo>
                  <a:lnTo>
                    <a:pt x="236" y="196"/>
                  </a:lnTo>
                  <a:lnTo>
                    <a:pt x="248" y="192"/>
                  </a:lnTo>
                  <a:lnTo>
                    <a:pt x="258" y="196"/>
                  </a:lnTo>
                  <a:lnTo>
                    <a:pt x="270" y="202"/>
                  </a:lnTo>
                  <a:lnTo>
                    <a:pt x="282" y="202"/>
                  </a:lnTo>
                  <a:lnTo>
                    <a:pt x="292" y="202"/>
                  </a:lnTo>
                  <a:lnTo>
                    <a:pt x="304" y="202"/>
                  </a:lnTo>
                  <a:lnTo>
                    <a:pt x="314" y="202"/>
                  </a:lnTo>
                  <a:lnTo>
                    <a:pt x="326" y="202"/>
                  </a:lnTo>
                  <a:lnTo>
                    <a:pt x="338" y="202"/>
                  </a:lnTo>
                  <a:lnTo>
                    <a:pt x="348" y="202"/>
                  </a:lnTo>
                  <a:lnTo>
                    <a:pt x="360" y="200"/>
                  </a:lnTo>
                  <a:lnTo>
                    <a:pt x="370" y="200"/>
                  </a:lnTo>
                  <a:lnTo>
                    <a:pt x="382" y="200"/>
                  </a:lnTo>
                  <a:lnTo>
                    <a:pt x="394" y="202"/>
                  </a:lnTo>
                  <a:lnTo>
                    <a:pt x="404" y="202"/>
                  </a:lnTo>
                  <a:lnTo>
                    <a:pt x="416" y="202"/>
                  </a:lnTo>
                  <a:lnTo>
                    <a:pt x="426" y="202"/>
                  </a:lnTo>
                  <a:lnTo>
                    <a:pt x="438" y="202"/>
                  </a:lnTo>
                  <a:lnTo>
                    <a:pt x="450" y="202"/>
                  </a:lnTo>
                  <a:lnTo>
                    <a:pt x="460" y="202"/>
                  </a:lnTo>
                  <a:lnTo>
                    <a:pt x="472" y="202"/>
                  </a:lnTo>
                  <a:lnTo>
                    <a:pt x="482" y="202"/>
                  </a:lnTo>
                  <a:lnTo>
                    <a:pt x="494" y="202"/>
                  </a:lnTo>
                  <a:lnTo>
                    <a:pt x="506" y="202"/>
                  </a:lnTo>
                  <a:lnTo>
                    <a:pt x="516" y="202"/>
                  </a:lnTo>
                  <a:lnTo>
                    <a:pt x="528" y="202"/>
                  </a:lnTo>
                  <a:lnTo>
                    <a:pt x="540" y="202"/>
                  </a:lnTo>
                  <a:lnTo>
                    <a:pt x="550" y="202"/>
                  </a:lnTo>
                  <a:lnTo>
                    <a:pt x="562" y="202"/>
                  </a:lnTo>
                  <a:lnTo>
                    <a:pt x="572" y="202"/>
                  </a:lnTo>
                  <a:lnTo>
                    <a:pt x="584" y="202"/>
                  </a:lnTo>
                  <a:lnTo>
                    <a:pt x="596" y="202"/>
                  </a:lnTo>
                  <a:lnTo>
                    <a:pt x="606" y="202"/>
                  </a:lnTo>
                  <a:lnTo>
                    <a:pt x="618" y="202"/>
                  </a:lnTo>
                  <a:lnTo>
                    <a:pt x="628" y="202"/>
                  </a:lnTo>
                  <a:lnTo>
                    <a:pt x="640" y="202"/>
                  </a:lnTo>
                  <a:lnTo>
                    <a:pt x="652" y="202"/>
                  </a:lnTo>
                  <a:lnTo>
                    <a:pt x="662" y="202"/>
                  </a:lnTo>
                  <a:lnTo>
                    <a:pt x="674" y="202"/>
                  </a:lnTo>
                  <a:lnTo>
                    <a:pt x="684" y="202"/>
                  </a:lnTo>
                  <a:lnTo>
                    <a:pt x="696" y="202"/>
                  </a:lnTo>
                  <a:lnTo>
                    <a:pt x="708" y="202"/>
                  </a:lnTo>
                  <a:lnTo>
                    <a:pt x="718" y="202"/>
                  </a:lnTo>
                  <a:lnTo>
                    <a:pt x="730" y="202"/>
                  </a:lnTo>
                  <a:lnTo>
                    <a:pt x="740" y="202"/>
                  </a:lnTo>
                  <a:lnTo>
                    <a:pt x="752" y="202"/>
                  </a:lnTo>
                  <a:lnTo>
                    <a:pt x="764" y="202"/>
                  </a:lnTo>
                  <a:lnTo>
                    <a:pt x="774" y="202"/>
                  </a:lnTo>
                  <a:lnTo>
                    <a:pt x="786" y="202"/>
                  </a:lnTo>
                  <a:lnTo>
                    <a:pt x="796" y="202"/>
                  </a:lnTo>
                  <a:lnTo>
                    <a:pt x="808" y="202"/>
                  </a:lnTo>
                  <a:lnTo>
                    <a:pt x="820" y="202"/>
                  </a:lnTo>
                  <a:lnTo>
                    <a:pt x="830" y="202"/>
                  </a:lnTo>
                  <a:lnTo>
                    <a:pt x="842" y="202"/>
                  </a:lnTo>
                  <a:lnTo>
                    <a:pt x="852" y="202"/>
                  </a:lnTo>
                  <a:lnTo>
                    <a:pt x="864" y="202"/>
                  </a:lnTo>
                  <a:lnTo>
                    <a:pt x="876" y="202"/>
                  </a:lnTo>
                  <a:lnTo>
                    <a:pt x="886" y="202"/>
                  </a:lnTo>
                  <a:lnTo>
                    <a:pt x="898" y="202"/>
                  </a:lnTo>
                  <a:lnTo>
                    <a:pt x="908" y="202"/>
                  </a:lnTo>
                  <a:lnTo>
                    <a:pt x="920" y="202"/>
                  </a:lnTo>
                  <a:lnTo>
                    <a:pt x="932" y="202"/>
                  </a:lnTo>
                  <a:lnTo>
                    <a:pt x="942" y="202"/>
                  </a:lnTo>
                  <a:lnTo>
                    <a:pt x="954" y="202"/>
                  </a:lnTo>
                  <a:lnTo>
                    <a:pt x="966" y="202"/>
                  </a:lnTo>
                  <a:lnTo>
                    <a:pt x="976" y="202"/>
                  </a:lnTo>
                  <a:lnTo>
                    <a:pt x="988" y="202"/>
                  </a:lnTo>
                  <a:lnTo>
                    <a:pt x="998" y="202"/>
                  </a:lnTo>
                  <a:lnTo>
                    <a:pt x="1010" y="202"/>
                  </a:lnTo>
                  <a:lnTo>
                    <a:pt x="1022" y="202"/>
                  </a:lnTo>
                  <a:lnTo>
                    <a:pt x="1032" y="202"/>
                  </a:lnTo>
                  <a:lnTo>
                    <a:pt x="1044" y="202"/>
                  </a:lnTo>
                  <a:lnTo>
                    <a:pt x="1054" y="202"/>
                  </a:lnTo>
                  <a:lnTo>
                    <a:pt x="1066" y="202"/>
                  </a:lnTo>
                  <a:lnTo>
                    <a:pt x="1078" y="202"/>
                  </a:lnTo>
                  <a:lnTo>
                    <a:pt x="1088" y="202"/>
                  </a:lnTo>
                  <a:lnTo>
                    <a:pt x="1100" y="202"/>
                  </a:lnTo>
                  <a:lnTo>
                    <a:pt x="1110" y="202"/>
                  </a:lnTo>
                  <a:lnTo>
                    <a:pt x="1122" y="202"/>
                  </a:lnTo>
                  <a:lnTo>
                    <a:pt x="1134" y="202"/>
                  </a:lnTo>
                  <a:lnTo>
                    <a:pt x="1144" y="202"/>
                  </a:lnTo>
                  <a:lnTo>
                    <a:pt x="1156" y="202"/>
                  </a:lnTo>
                  <a:lnTo>
                    <a:pt x="1166" y="202"/>
                  </a:lnTo>
                  <a:lnTo>
                    <a:pt x="1178" y="202"/>
                  </a:lnTo>
                  <a:lnTo>
                    <a:pt x="1190" y="202"/>
                  </a:lnTo>
                  <a:lnTo>
                    <a:pt x="1200" y="202"/>
                  </a:lnTo>
                  <a:lnTo>
                    <a:pt x="1212" y="202"/>
                  </a:lnTo>
                  <a:lnTo>
                    <a:pt x="1222" y="202"/>
                  </a:lnTo>
                  <a:lnTo>
                    <a:pt x="1234" y="202"/>
                  </a:lnTo>
                  <a:lnTo>
                    <a:pt x="1246" y="202"/>
                  </a:lnTo>
                  <a:lnTo>
                    <a:pt x="1256" y="202"/>
                  </a:lnTo>
                  <a:lnTo>
                    <a:pt x="1268" y="202"/>
                  </a:lnTo>
                  <a:lnTo>
                    <a:pt x="1278" y="202"/>
                  </a:lnTo>
                  <a:lnTo>
                    <a:pt x="1290" y="202"/>
                  </a:lnTo>
                  <a:lnTo>
                    <a:pt x="1302" y="202"/>
                  </a:lnTo>
                  <a:lnTo>
                    <a:pt x="1312" y="202"/>
                  </a:lnTo>
                  <a:lnTo>
                    <a:pt x="1324" y="202"/>
                  </a:lnTo>
                  <a:lnTo>
                    <a:pt x="1336" y="202"/>
                  </a:lnTo>
                  <a:lnTo>
                    <a:pt x="1346" y="202"/>
                  </a:lnTo>
                  <a:lnTo>
                    <a:pt x="1358" y="202"/>
                  </a:lnTo>
                  <a:lnTo>
                    <a:pt x="1368" y="202"/>
                  </a:lnTo>
                  <a:lnTo>
                    <a:pt x="1380" y="202"/>
                  </a:lnTo>
                  <a:lnTo>
                    <a:pt x="1392" y="202"/>
                  </a:lnTo>
                  <a:lnTo>
                    <a:pt x="1402" y="202"/>
                  </a:lnTo>
                  <a:lnTo>
                    <a:pt x="1414" y="202"/>
                  </a:lnTo>
                  <a:lnTo>
                    <a:pt x="1424" y="202"/>
                  </a:lnTo>
                  <a:lnTo>
                    <a:pt x="1436" y="202"/>
                  </a:lnTo>
                  <a:lnTo>
                    <a:pt x="1448" y="202"/>
                  </a:lnTo>
                  <a:lnTo>
                    <a:pt x="1458" y="202"/>
                  </a:lnTo>
                  <a:lnTo>
                    <a:pt x="1470" y="202"/>
                  </a:lnTo>
                  <a:lnTo>
                    <a:pt x="1480" y="202"/>
                  </a:lnTo>
                  <a:lnTo>
                    <a:pt x="1492" y="202"/>
                  </a:lnTo>
                  <a:lnTo>
                    <a:pt x="1504" y="202"/>
                  </a:lnTo>
                  <a:lnTo>
                    <a:pt x="1514" y="202"/>
                  </a:lnTo>
                  <a:lnTo>
                    <a:pt x="1526" y="202"/>
                  </a:lnTo>
                  <a:lnTo>
                    <a:pt x="1536" y="202"/>
                  </a:lnTo>
                  <a:lnTo>
                    <a:pt x="1548" y="202"/>
                  </a:lnTo>
                  <a:lnTo>
                    <a:pt x="1560" y="202"/>
                  </a:lnTo>
                  <a:lnTo>
                    <a:pt x="1570" y="202"/>
                  </a:lnTo>
                  <a:lnTo>
                    <a:pt x="1582" y="202"/>
                  </a:lnTo>
                  <a:lnTo>
                    <a:pt x="1592" y="202"/>
                  </a:lnTo>
                  <a:lnTo>
                    <a:pt x="1604" y="202"/>
                  </a:lnTo>
                  <a:lnTo>
                    <a:pt x="1616" y="202"/>
                  </a:lnTo>
                  <a:lnTo>
                    <a:pt x="1626" y="202"/>
                  </a:lnTo>
                  <a:lnTo>
                    <a:pt x="1638" y="202"/>
                  </a:lnTo>
                  <a:lnTo>
                    <a:pt x="1648" y="202"/>
                  </a:lnTo>
                  <a:lnTo>
                    <a:pt x="1660" y="202"/>
                  </a:lnTo>
                  <a:lnTo>
                    <a:pt x="1672" y="202"/>
                  </a:lnTo>
                  <a:lnTo>
                    <a:pt x="1682" y="202"/>
                  </a:lnTo>
                  <a:lnTo>
                    <a:pt x="1694" y="202"/>
                  </a:lnTo>
                  <a:lnTo>
                    <a:pt x="1704" y="202"/>
                  </a:lnTo>
                  <a:lnTo>
                    <a:pt x="1716" y="202"/>
                  </a:lnTo>
                  <a:lnTo>
                    <a:pt x="1728" y="202"/>
                  </a:lnTo>
                  <a:lnTo>
                    <a:pt x="1738" y="202"/>
                  </a:lnTo>
                  <a:lnTo>
                    <a:pt x="1750" y="202"/>
                  </a:lnTo>
                  <a:lnTo>
                    <a:pt x="1762" y="202"/>
                  </a:lnTo>
                  <a:lnTo>
                    <a:pt x="1772" y="202"/>
                  </a:lnTo>
                  <a:lnTo>
                    <a:pt x="1784" y="202"/>
                  </a:lnTo>
                  <a:lnTo>
                    <a:pt x="1794" y="202"/>
                  </a:lnTo>
                  <a:lnTo>
                    <a:pt x="1806" y="202"/>
                  </a:lnTo>
                  <a:lnTo>
                    <a:pt x="1818" y="202"/>
                  </a:lnTo>
                  <a:lnTo>
                    <a:pt x="1828" y="202"/>
                  </a:lnTo>
                  <a:lnTo>
                    <a:pt x="1840" y="202"/>
                  </a:lnTo>
                  <a:lnTo>
                    <a:pt x="1850" y="202"/>
                  </a:lnTo>
                  <a:lnTo>
                    <a:pt x="1862" y="202"/>
                  </a:lnTo>
                  <a:lnTo>
                    <a:pt x="1874" y="202"/>
                  </a:lnTo>
                  <a:lnTo>
                    <a:pt x="1884" y="202"/>
                  </a:lnTo>
                  <a:lnTo>
                    <a:pt x="1896" y="202"/>
                  </a:lnTo>
                  <a:lnTo>
                    <a:pt x="1906" y="202"/>
                  </a:lnTo>
                  <a:lnTo>
                    <a:pt x="1918" y="202"/>
                  </a:lnTo>
                  <a:lnTo>
                    <a:pt x="1930" y="202"/>
                  </a:lnTo>
                  <a:lnTo>
                    <a:pt x="1940" y="202"/>
                  </a:lnTo>
                  <a:lnTo>
                    <a:pt x="1952" y="202"/>
                  </a:lnTo>
                  <a:lnTo>
                    <a:pt x="1962" y="202"/>
                  </a:lnTo>
                  <a:lnTo>
                    <a:pt x="1974" y="202"/>
                  </a:lnTo>
                  <a:lnTo>
                    <a:pt x="1986" y="202"/>
                  </a:lnTo>
                  <a:lnTo>
                    <a:pt x="1996" y="202"/>
                  </a:lnTo>
                  <a:lnTo>
                    <a:pt x="2008" y="202"/>
                  </a:lnTo>
                  <a:lnTo>
                    <a:pt x="2018" y="202"/>
                  </a:lnTo>
                  <a:lnTo>
                    <a:pt x="2030" y="202"/>
                  </a:lnTo>
                  <a:lnTo>
                    <a:pt x="2042" y="202"/>
                  </a:lnTo>
                  <a:lnTo>
                    <a:pt x="2052" y="202"/>
                  </a:lnTo>
                  <a:lnTo>
                    <a:pt x="2064" y="202"/>
                  </a:lnTo>
                  <a:lnTo>
                    <a:pt x="2074" y="202"/>
                  </a:lnTo>
                  <a:lnTo>
                    <a:pt x="2086" y="202"/>
                  </a:lnTo>
                  <a:lnTo>
                    <a:pt x="2098" y="202"/>
                  </a:lnTo>
                  <a:lnTo>
                    <a:pt x="2108" y="202"/>
                  </a:lnTo>
                  <a:lnTo>
                    <a:pt x="2120" y="202"/>
                  </a:lnTo>
                  <a:lnTo>
                    <a:pt x="2130" y="202"/>
                  </a:lnTo>
                  <a:lnTo>
                    <a:pt x="2142" y="202"/>
                  </a:lnTo>
                  <a:lnTo>
                    <a:pt x="2154" y="202"/>
                  </a:lnTo>
                  <a:lnTo>
                    <a:pt x="2164" y="202"/>
                  </a:lnTo>
                  <a:lnTo>
                    <a:pt x="2176" y="202"/>
                  </a:lnTo>
                  <a:lnTo>
                    <a:pt x="2188" y="202"/>
                  </a:lnTo>
                  <a:lnTo>
                    <a:pt x="2198" y="202"/>
                  </a:lnTo>
                  <a:lnTo>
                    <a:pt x="2210" y="202"/>
                  </a:lnTo>
                  <a:lnTo>
                    <a:pt x="2220" y="202"/>
                  </a:lnTo>
                  <a:lnTo>
                    <a:pt x="2232" y="202"/>
                  </a:lnTo>
                  <a:lnTo>
                    <a:pt x="2244" y="202"/>
                  </a:lnTo>
                  <a:lnTo>
                    <a:pt x="2254" y="202"/>
                  </a:lnTo>
                  <a:lnTo>
                    <a:pt x="2266" y="202"/>
                  </a:lnTo>
                  <a:lnTo>
                    <a:pt x="2276" y="202"/>
                  </a:lnTo>
                  <a:lnTo>
                    <a:pt x="2288" y="202"/>
                  </a:lnTo>
                  <a:lnTo>
                    <a:pt x="2300" y="202"/>
                  </a:lnTo>
                  <a:lnTo>
                    <a:pt x="2310" y="202"/>
                  </a:lnTo>
                  <a:lnTo>
                    <a:pt x="2322" y="202"/>
                  </a:lnTo>
                  <a:lnTo>
                    <a:pt x="2332" y="202"/>
                  </a:lnTo>
                  <a:lnTo>
                    <a:pt x="2344" y="202"/>
                  </a:lnTo>
                  <a:lnTo>
                    <a:pt x="2356" y="202"/>
                  </a:lnTo>
                  <a:lnTo>
                    <a:pt x="2366" y="202"/>
                  </a:lnTo>
                  <a:lnTo>
                    <a:pt x="2378" y="202"/>
                  </a:lnTo>
                  <a:lnTo>
                    <a:pt x="2388" y="202"/>
                  </a:lnTo>
                  <a:lnTo>
                    <a:pt x="2400" y="202"/>
                  </a:lnTo>
                  <a:lnTo>
                    <a:pt x="2412" y="202"/>
                  </a:lnTo>
                  <a:lnTo>
                    <a:pt x="2422" y="202"/>
                  </a:lnTo>
                  <a:lnTo>
                    <a:pt x="2434" y="202"/>
                  </a:lnTo>
                  <a:lnTo>
                    <a:pt x="2444" y="202"/>
                  </a:lnTo>
                  <a:lnTo>
                    <a:pt x="2456" y="202"/>
                  </a:lnTo>
                  <a:lnTo>
                    <a:pt x="2468" y="202"/>
                  </a:lnTo>
                  <a:lnTo>
                    <a:pt x="2478" y="202"/>
                  </a:lnTo>
                  <a:lnTo>
                    <a:pt x="2490" y="202"/>
                  </a:lnTo>
                  <a:lnTo>
                    <a:pt x="2500" y="202"/>
                  </a:lnTo>
                  <a:lnTo>
                    <a:pt x="2512" y="202"/>
                  </a:lnTo>
                  <a:lnTo>
                    <a:pt x="2524" y="202"/>
                  </a:lnTo>
                  <a:lnTo>
                    <a:pt x="2534" y="202"/>
                  </a:lnTo>
                  <a:lnTo>
                    <a:pt x="2546" y="202"/>
                  </a:lnTo>
                  <a:lnTo>
                    <a:pt x="2558" y="202"/>
                  </a:lnTo>
                  <a:lnTo>
                    <a:pt x="2568" y="202"/>
                  </a:lnTo>
                  <a:lnTo>
                    <a:pt x="2580" y="202"/>
                  </a:lnTo>
                  <a:lnTo>
                    <a:pt x="2590" y="202"/>
                  </a:lnTo>
                  <a:lnTo>
                    <a:pt x="2602" y="202"/>
                  </a:lnTo>
                  <a:lnTo>
                    <a:pt x="2614" y="202"/>
                  </a:lnTo>
                  <a:lnTo>
                    <a:pt x="2624" y="202"/>
                  </a:lnTo>
                  <a:lnTo>
                    <a:pt x="2636" y="202"/>
                  </a:lnTo>
                  <a:lnTo>
                    <a:pt x="2646" y="202"/>
                  </a:lnTo>
                  <a:lnTo>
                    <a:pt x="2658" y="202"/>
                  </a:lnTo>
                  <a:lnTo>
                    <a:pt x="2670" y="202"/>
                  </a:lnTo>
                  <a:lnTo>
                    <a:pt x="2680" y="202"/>
                  </a:lnTo>
                  <a:lnTo>
                    <a:pt x="2692" y="202"/>
                  </a:lnTo>
                  <a:lnTo>
                    <a:pt x="2702" y="202"/>
                  </a:lnTo>
                  <a:lnTo>
                    <a:pt x="2714" y="202"/>
                  </a:lnTo>
                  <a:lnTo>
                    <a:pt x="2726" y="202"/>
                  </a:lnTo>
                  <a:lnTo>
                    <a:pt x="2736" y="202"/>
                  </a:lnTo>
                  <a:lnTo>
                    <a:pt x="2748" y="202"/>
                  </a:lnTo>
                  <a:lnTo>
                    <a:pt x="2758" y="202"/>
                  </a:lnTo>
                  <a:lnTo>
                    <a:pt x="2770" y="202"/>
                  </a:lnTo>
                  <a:lnTo>
                    <a:pt x="2782" y="202"/>
                  </a:lnTo>
                  <a:lnTo>
                    <a:pt x="2792" y="202"/>
                  </a:lnTo>
                  <a:lnTo>
                    <a:pt x="2804" y="202"/>
                  </a:lnTo>
                  <a:lnTo>
                    <a:pt x="2814" y="202"/>
                  </a:lnTo>
                  <a:lnTo>
                    <a:pt x="2826" y="202"/>
                  </a:lnTo>
                  <a:lnTo>
                    <a:pt x="2838" y="202"/>
                  </a:lnTo>
                  <a:lnTo>
                    <a:pt x="2848" y="202"/>
                  </a:lnTo>
                  <a:lnTo>
                    <a:pt x="2860" y="202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89" name="Rectangle 649"/>
            <p:cNvSpPr>
              <a:spLocks noChangeArrowheads="1"/>
            </p:cNvSpPr>
            <p:nvPr/>
          </p:nvSpPr>
          <p:spPr bwMode="auto">
            <a:xfrm>
              <a:off x="224" y="4235"/>
              <a:ext cx="3364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390" name="Rectangle 650"/>
            <p:cNvSpPr>
              <a:spLocks noChangeArrowheads="1"/>
            </p:cNvSpPr>
            <p:nvPr/>
          </p:nvSpPr>
          <p:spPr bwMode="auto">
            <a:xfrm>
              <a:off x="224" y="4235"/>
              <a:ext cx="3364" cy="25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391" name="Line 651"/>
            <p:cNvSpPr>
              <a:spLocks noChangeShapeType="1"/>
            </p:cNvSpPr>
            <p:nvPr/>
          </p:nvSpPr>
          <p:spPr bwMode="auto">
            <a:xfrm>
              <a:off x="224" y="4235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92" name="Line 652"/>
            <p:cNvSpPr>
              <a:spLocks noChangeShapeType="1"/>
            </p:cNvSpPr>
            <p:nvPr/>
          </p:nvSpPr>
          <p:spPr bwMode="auto">
            <a:xfrm>
              <a:off x="224" y="4487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93" name="Line 653"/>
            <p:cNvSpPr>
              <a:spLocks noChangeShapeType="1"/>
            </p:cNvSpPr>
            <p:nvPr/>
          </p:nvSpPr>
          <p:spPr bwMode="auto">
            <a:xfrm flipV="1">
              <a:off x="3588" y="4235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94" name="Line 654"/>
            <p:cNvSpPr>
              <a:spLocks noChangeShapeType="1"/>
            </p:cNvSpPr>
            <p:nvPr/>
          </p:nvSpPr>
          <p:spPr bwMode="auto">
            <a:xfrm flipV="1">
              <a:off x="224" y="4235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95" name="Line 655"/>
            <p:cNvSpPr>
              <a:spLocks noChangeShapeType="1"/>
            </p:cNvSpPr>
            <p:nvPr/>
          </p:nvSpPr>
          <p:spPr bwMode="auto">
            <a:xfrm>
              <a:off x="224" y="4487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96" name="Line 656"/>
            <p:cNvSpPr>
              <a:spLocks noChangeShapeType="1"/>
            </p:cNvSpPr>
            <p:nvPr/>
          </p:nvSpPr>
          <p:spPr bwMode="auto">
            <a:xfrm flipV="1">
              <a:off x="224" y="4235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97" name="Line 657"/>
            <p:cNvSpPr>
              <a:spLocks noChangeShapeType="1"/>
            </p:cNvSpPr>
            <p:nvPr/>
          </p:nvSpPr>
          <p:spPr bwMode="auto">
            <a:xfrm flipV="1">
              <a:off x="224" y="445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98" name="Line 658"/>
            <p:cNvSpPr>
              <a:spLocks noChangeShapeType="1"/>
            </p:cNvSpPr>
            <p:nvPr/>
          </p:nvSpPr>
          <p:spPr bwMode="auto">
            <a:xfrm>
              <a:off x="224" y="423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399" name="Line 659"/>
            <p:cNvSpPr>
              <a:spLocks noChangeShapeType="1"/>
            </p:cNvSpPr>
            <p:nvPr/>
          </p:nvSpPr>
          <p:spPr bwMode="auto">
            <a:xfrm flipV="1">
              <a:off x="784" y="445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00" name="Line 660"/>
            <p:cNvSpPr>
              <a:spLocks noChangeShapeType="1"/>
            </p:cNvSpPr>
            <p:nvPr/>
          </p:nvSpPr>
          <p:spPr bwMode="auto">
            <a:xfrm>
              <a:off x="784" y="423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01" name="Line 661"/>
            <p:cNvSpPr>
              <a:spLocks noChangeShapeType="1"/>
            </p:cNvSpPr>
            <p:nvPr/>
          </p:nvSpPr>
          <p:spPr bwMode="auto">
            <a:xfrm flipV="1">
              <a:off x="1344" y="445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02" name="Line 662"/>
            <p:cNvSpPr>
              <a:spLocks noChangeShapeType="1"/>
            </p:cNvSpPr>
            <p:nvPr/>
          </p:nvSpPr>
          <p:spPr bwMode="auto">
            <a:xfrm>
              <a:off x="1344" y="423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03" name="Line 663"/>
            <p:cNvSpPr>
              <a:spLocks noChangeShapeType="1"/>
            </p:cNvSpPr>
            <p:nvPr/>
          </p:nvSpPr>
          <p:spPr bwMode="auto">
            <a:xfrm flipV="1">
              <a:off x="1906" y="445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04" name="Line 664"/>
            <p:cNvSpPr>
              <a:spLocks noChangeShapeType="1"/>
            </p:cNvSpPr>
            <p:nvPr/>
          </p:nvSpPr>
          <p:spPr bwMode="auto">
            <a:xfrm>
              <a:off x="1906" y="423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05" name="Line 665"/>
            <p:cNvSpPr>
              <a:spLocks noChangeShapeType="1"/>
            </p:cNvSpPr>
            <p:nvPr/>
          </p:nvSpPr>
          <p:spPr bwMode="auto">
            <a:xfrm flipV="1">
              <a:off x="2466" y="445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06" name="Line 666"/>
            <p:cNvSpPr>
              <a:spLocks noChangeShapeType="1"/>
            </p:cNvSpPr>
            <p:nvPr/>
          </p:nvSpPr>
          <p:spPr bwMode="auto">
            <a:xfrm>
              <a:off x="2466" y="423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07" name="Line 667"/>
            <p:cNvSpPr>
              <a:spLocks noChangeShapeType="1"/>
            </p:cNvSpPr>
            <p:nvPr/>
          </p:nvSpPr>
          <p:spPr bwMode="auto">
            <a:xfrm flipV="1">
              <a:off x="3026" y="445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08" name="Line 668"/>
            <p:cNvSpPr>
              <a:spLocks noChangeShapeType="1"/>
            </p:cNvSpPr>
            <p:nvPr/>
          </p:nvSpPr>
          <p:spPr bwMode="auto">
            <a:xfrm>
              <a:off x="3026" y="423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09" name="Line 669"/>
            <p:cNvSpPr>
              <a:spLocks noChangeShapeType="1"/>
            </p:cNvSpPr>
            <p:nvPr/>
          </p:nvSpPr>
          <p:spPr bwMode="auto">
            <a:xfrm flipV="1">
              <a:off x="3588" y="445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10" name="Line 670"/>
            <p:cNvSpPr>
              <a:spLocks noChangeShapeType="1"/>
            </p:cNvSpPr>
            <p:nvPr/>
          </p:nvSpPr>
          <p:spPr bwMode="auto">
            <a:xfrm>
              <a:off x="3588" y="4235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11" name="Line 671"/>
            <p:cNvSpPr>
              <a:spLocks noChangeShapeType="1"/>
            </p:cNvSpPr>
            <p:nvPr/>
          </p:nvSpPr>
          <p:spPr bwMode="auto">
            <a:xfrm>
              <a:off x="224" y="448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12" name="Line 672"/>
            <p:cNvSpPr>
              <a:spLocks noChangeShapeType="1"/>
            </p:cNvSpPr>
            <p:nvPr/>
          </p:nvSpPr>
          <p:spPr bwMode="auto">
            <a:xfrm flipH="1">
              <a:off x="3554" y="448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13" name="Line 673"/>
            <p:cNvSpPr>
              <a:spLocks noChangeShapeType="1"/>
            </p:cNvSpPr>
            <p:nvPr/>
          </p:nvSpPr>
          <p:spPr bwMode="auto">
            <a:xfrm>
              <a:off x="224" y="4361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14" name="Line 674"/>
            <p:cNvSpPr>
              <a:spLocks noChangeShapeType="1"/>
            </p:cNvSpPr>
            <p:nvPr/>
          </p:nvSpPr>
          <p:spPr bwMode="auto">
            <a:xfrm flipH="1">
              <a:off x="3554" y="4361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15" name="Line 675"/>
            <p:cNvSpPr>
              <a:spLocks noChangeShapeType="1"/>
            </p:cNvSpPr>
            <p:nvPr/>
          </p:nvSpPr>
          <p:spPr bwMode="auto">
            <a:xfrm>
              <a:off x="224" y="423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16" name="Line 676"/>
            <p:cNvSpPr>
              <a:spLocks noChangeShapeType="1"/>
            </p:cNvSpPr>
            <p:nvPr/>
          </p:nvSpPr>
          <p:spPr bwMode="auto">
            <a:xfrm flipH="1">
              <a:off x="3554" y="423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17" name="Line 677"/>
            <p:cNvSpPr>
              <a:spLocks noChangeShapeType="1"/>
            </p:cNvSpPr>
            <p:nvPr/>
          </p:nvSpPr>
          <p:spPr bwMode="auto">
            <a:xfrm>
              <a:off x="224" y="4235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18" name="Line 678"/>
            <p:cNvSpPr>
              <a:spLocks noChangeShapeType="1"/>
            </p:cNvSpPr>
            <p:nvPr/>
          </p:nvSpPr>
          <p:spPr bwMode="auto">
            <a:xfrm>
              <a:off x="224" y="4487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19" name="Line 679"/>
            <p:cNvSpPr>
              <a:spLocks noChangeShapeType="1"/>
            </p:cNvSpPr>
            <p:nvPr/>
          </p:nvSpPr>
          <p:spPr bwMode="auto">
            <a:xfrm flipV="1">
              <a:off x="3588" y="4235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20" name="Line 680"/>
            <p:cNvSpPr>
              <a:spLocks noChangeShapeType="1"/>
            </p:cNvSpPr>
            <p:nvPr/>
          </p:nvSpPr>
          <p:spPr bwMode="auto">
            <a:xfrm flipV="1">
              <a:off x="224" y="4235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21" name="Freeform 681"/>
            <p:cNvSpPr>
              <a:spLocks/>
            </p:cNvSpPr>
            <p:nvPr/>
          </p:nvSpPr>
          <p:spPr bwMode="auto">
            <a:xfrm>
              <a:off x="234" y="4267"/>
              <a:ext cx="2860" cy="220"/>
            </a:xfrm>
            <a:custGeom>
              <a:avLst/>
              <a:gdLst>
                <a:gd name="T0" fmla="*/ 46 w 2860"/>
                <a:gd name="T1" fmla="*/ 220 h 220"/>
                <a:gd name="T2" fmla="*/ 102 w 2860"/>
                <a:gd name="T3" fmla="*/ 220 h 220"/>
                <a:gd name="T4" fmla="*/ 158 w 2860"/>
                <a:gd name="T5" fmla="*/ 194 h 220"/>
                <a:gd name="T6" fmla="*/ 214 w 2860"/>
                <a:gd name="T7" fmla="*/ 220 h 220"/>
                <a:gd name="T8" fmla="*/ 270 w 2860"/>
                <a:gd name="T9" fmla="*/ 0 h 220"/>
                <a:gd name="T10" fmla="*/ 326 w 2860"/>
                <a:gd name="T11" fmla="*/ 206 h 220"/>
                <a:gd name="T12" fmla="*/ 382 w 2860"/>
                <a:gd name="T13" fmla="*/ 124 h 220"/>
                <a:gd name="T14" fmla="*/ 438 w 2860"/>
                <a:gd name="T15" fmla="*/ 160 h 220"/>
                <a:gd name="T16" fmla="*/ 494 w 2860"/>
                <a:gd name="T17" fmla="*/ 210 h 220"/>
                <a:gd name="T18" fmla="*/ 550 w 2860"/>
                <a:gd name="T19" fmla="*/ 214 h 220"/>
                <a:gd name="T20" fmla="*/ 606 w 2860"/>
                <a:gd name="T21" fmla="*/ 220 h 220"/>
                <a:gd name="T22" fmla="*/ 662 w 2860"/>
                <a:gd name="T23" fmla="*/ 220 h 220"/>
                <a:gd name="T24" fmla="*/ 718 w 2860"/>
                <a:gd name="T25" fmla="*/ 220 h 220"/>
                <a:gd name="T26" fmla="*/ 774 w 2860"/>
                <a:gd name="T27" fmla="*/ 220 h 220"/>
                <a:gd name="T28" fmla="*/ 830 w 2860"/>
                <a:gd name="T29" fmla="*/ 220 h 220"/>
                <a:gd name="T30" fmla="*/ 886 w 2860"/>
                <a:gd name="T31" fmla="*/ 220 h 220"/>
                <a:gd name="T32" fmla="*/ 942 w 2860"/>
                <a:gd name="T33" fmla="*/ 220 h 220"/>
                <a:gd name="T34" fmla="*/ 998 w 2860"/>
                <a:gd name="T35" fmla="*/ 220 h 220"/>
                <a:gd name="T36" fmla="*/ 1054 w 2860"/>
                <a:gd name="T37" fmla="*/ 220 h 220"/>
                <a:gd name="T38" fmla="*/ 1110 w 2860"/>
                <a:gd name="T39" fmla="*/ 220 h 220"/>
                <a:gd name="T40" fmla="*/ 1166 w 2860"/>
                <a:gd name="T41" fmla="*/ 220 h 220"/>
                <a:gd name="T42" fmla="*/ 1222 w 2860"/>
                <a:gd name="T43" fmla="*/ 216 h 220"/>
                <a:gd name="T44" fmla="*/ 1278 w 2860"/>
                <a:gd name="T45" fmla="*/ 218 h 220"/>
                <a:gd name="T46" fmla="*/ 1336 w 2860"/>
                <a:gd name="T47" fmla="*/ 220 h 220"/>
                <a:gd name="T48" fmla="*/ 1392 w 2860"/>
                <a:gd name="T49" fmla="*/ 218 h 220"/>
                <a:gd name="T50" fmla="*/ 1448 w 2860"/>
                <a:gd name="T51" fmla="*/ 216 h 220"/>
                <a:gd name="T52" fmla="*/ 1504 w 2860"/>
                <a:gd name="T53" fmla="*/ 214 h 220"/>
                <a:gd name="T54" fmla="*/ 1560 w 2860"/>
                <a:gd name="T55" fmla="*/ 218 h 220"/>
                <a:gd name="T56" fmla="*/ 1616 w 2860"/>
                <a:gd name="T57" fmla="*/ 218 h 220"/>
                <a:gd name="T58" fmla="*/ 1672 w 2860"/>
                <a:gd name="T59" fmla="*/ 218 h 220"/>
                <a:gd name="T60" fmla="*/ 1728 w 2860"/>
                <a:gd name="T61" fmla="*/ 218 h 220"/>
                <a:gd name="T62" fmla="*/ 1784 w 2860"/>
                <a:gd name="T63" fmla="*/ 218 h 220"/>
                <a:gd name="T64" fmla="*/ 1840 w 2860"/>
                <a:gd name="T65" fmla="*/ 218 h 220"/>
                <a:gd name="T66" fmla="*/ 1896 w 2860"/>
                <a:gd name="T67" fmla="*/ 218 h 220"/>
                <a:gd name="T68" fmla="*/ 1952 w 2860"/>
                <a:gd name="T69" fmla="*/ 218 h 220"/>
                <a:gd name="T70" fmla="*/ 2008 w 2860"/>
                <a:gd name="T71" fmla="*/ 218 h 220"/>
                <a:gd name="T72" fmla="*/ 2064 w 2860"/>
                <a:gd name="T73" fmla="*/ 218 h 220"/>
                <a:gd name="T74" fmla="*/ 2120 w 2860"/>
                <a:gd name="T75" fmla="*/ 218 h 220"/>
                <a:gd name="T76" fmla="*/ 2176 w 2860"/>
                <a:gd name="T77" fmla="*/ 220 h 220"/>
                <a:gd name="T78" fmla="*/ 2232 w 2860"/>
                <a:gd name="T79" fmla="*/ 220 h 220"/>
                <a:gd name="T80" fmla="*/ 2288 w 2860"/>
                <a:gd name="T81" fmla="*/ 220 h 220"/>
                <a:gd name="T82" fmla="*/ 2344 w 2860"/>
                <a:gd name="T83" fmla="*/ 220 h 220"/>
                <a:gd name="T84" fmla="*/ 2400 w 2860"/>
                <a:gd name="T85" fmla="*/ 220 h 220"/>
                <a:gd name="T86" fmla="*/ 2456 w 2860"/>
                <a:gd name="T87" fmla="*/ 220 h 220"/>
                <a:gd name="T88" fmla="*/ 2512 w 2860"/>
                <a:gd name="T89" fmla="*/ 220 h 220"/>
                <a:gd name="T90" fmla="*/ 2568 w 2860"/>
                <a:gd name="T91" fmla="*/ 220 h 220"/>
                <a:gd name="T92" fmla="*/ 2624 w 2860"/>
                <a:gd name="T93" fmla="*/ 220 h 220"/>
                <a:gd name="T94" fmla="*/ 2680 w 2860"/>
                <a:gd name="T95" fmla="*/ 220 h 220"/>
                <a:gd name="T96" fmla="*/ 2736 w 2860"/>
                <a:gd name="T97" fmla="*/ 220 h 220"/>
                <a:gd name="T98" fmla="*/ 2792 w 2860"/>
                <a:gd name="T99" fmla="*/ 220 h 220"/>
                <a:gd name="T100" fmla="*/ 2848 w 2860"/>
                <a:gd name="T101" fmla="*/ 220 h 2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60"/>
                <a:gd name="T154" fmla="*/ 0 h 220"/>
                <a:gd name="T155" fmla="*/ 2860 w 2860"/>
                <a:gd name="T156" fmla="*/ 220 h 2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60" h="220">
                  <a:moveTo>
                    <a:pt x="0" y="220"/>
                  </a:moveTo>
                  <a:lnTo>
                    <a:pt x="12" y="220"/>
                  </a:lnTo>
                  <a:lnTo>
                    <a:pt x="24" y="220"/>
                  </a:lnTo>
                  <a:lnTo>
                    <a:pt x="34" y="220"/>
                  </a:lnTo>
                  <a:lnTo>
                    <a:pt x="46" y="220"/>
                  </a:lnTo>
                  <a:lnTo>
                    <a:pt x="56" y="220"/>
                  </a:lnTo>
                  <a:lnTo>
                    <a:pt x="68" y="220"/>
                  </a:lnTo>
                  <a:lnTo>
                    <a:pt x="80" y="220"/>
                  </a:lnTo>
                  <a:lnTo>
                    <a:pt x="90" y="216"/>
                  </a:lnTo>
                  <a:lnTo>
                    <a:pt x="102" y="220"/>
                  </a:lnTo>
                  <a:lnTo>
                    <a:pt x="112" y="220"/>
                  </a:lnTo>
                  <a:lnTo>
                    <a:pt x="124" y="220"/>
                  </a:lnTo>
                  <a:lnTo>
                    <a:pt x="136" y="220"/>
                  </a:lnTo>
                  <a:lnTo>
                    <a:pt x="146" y="220"/>
                  </a:lnTo>
                  <a:lnTo>
                    <a:pt x="158" y="194"/>
                  </a:lnTo>
                  <a:lnTo>
                    <a:pt x="170" y="132"/>
                  </a:lnTo>
                  <a:lnTo>
                    <a:pt x="180" y="96"/>
                  </a:lnTo>
                  <a:lnTo>
                    <a:pt x="192" y="156"/>
                  </a:lnTo>
                  <a:lnTo>
                    <a:pt x="202" y="220"/>
                  </a:lnTo>
                  <a:lnTo>
                    <a:pt x="214" y="220"/>
                  </a:lnTo>
                  <a:lnTo>
                    <a:pt x="226" y="216"/>
                  </a:lnTo>
                  <a:lnTo>
                    <a:pt x="236" y="216"/>
                  </a:lnTo>
                  <a:lnTo>
                    <a:pt x="248" y="158"/>
                  </a:lnTo>
                  <a:lnTo>
                    <a:pt x="258" y="38"/>
                  </a:lnTo>
                  <a:lnTo>
                    <a:pt x="270" y="0"/>
                  </a:lnTo>
                  <a:lnTo>
                    <a:pt x="282" y="42"/>
                  </a:lnTo>
                  <a:lnTo>
                    <a:pt x="292" y="162"/>
                  </a:lnTo>
                  <a:lnTo>
                    <a:pt x="304" y="218"/>
                  </a:lnTo>
                  <a:lnTo>
                    <a:pt x="314" y="220"/>
                  </a:lnTo>
                  <a:lnTo>
                    <a:pt x="326" y="206"/>
                  </a:lnTo>
                  <a:lnTo>
                    <a:pt x="338" y="206"/>
                  </a:lnTo>
                  <a:lnTo>
                    <a:pt x="348" y="194"/>
                  </a:lnTo>
                  <a:lnTo>
                    <a:pt x="360" y="144"/>
                  </a:lnTo>
                  <a:lnTo>
                    <a:pt x="370" y="96"/>
                  </a:lnTo>
                  <a:lnTo>
                    <a:pt x="382" y="124"/>
                  </a:lnTo>
                  <a:lnTo>
                    <a:pt x="394" y="174"/>
                  </a:lnTo>
                  <a:lnTo>
                    <a:pt x="404" y="186"/>
                  </a:lnTo>
                  <a:lnTo>
                    <a:pt x="416" y="184"/>
                  </a:lnTo>
                  <a:lnTo>
                    <a:pt x="426" y="182"/>
                  </a:lnTo>
                  <a:lnTo>
                    <a:pt x="438" y="160"/>
                  </a:lnTo>
                  <a:lnTo>
                    <a:pt x="450" y="158"/>
                  </a:lnTo>
                  <a:lnTo>
                    <a:pt x="460" y="174"/>
                  </a:lnTo>
                  <a:lnTo>
                    <a:pt x="472" y="198"/>
                  </a:lnTo>
                  <a:lnTo>
                    <a:pt x="482" y="210"/>
                  </a:lnTo>
                  <a:lnTo>
                    <a:pt x="494" y="210"/>
                  </a:lnTo>
                  <a:lnTo>
                    <a:pt x="506" y="208"/>
                  </a:lnTo>
                  <a:lnTo>
                    <a:pt x="516" y="214"/>
                  </a:lnTo>
                  <a:lnTo>
                    <a:pt x="528" y="214"/>
                  </a:lnTo>
                  <a:lnTo>
                    <a:pt x="540" y="214"/>
                  </a:lnTo>
                  <a:lnTo>
                    <a:pt x="550" y="214"/>
                  </a:lnTo>
                  <a:lnTo>
                    <a:pt x="562" y="212"/>
                  </a:lnTo>
                  <a:lnTo>
                    <a:pt x="572" y="218"/>
                  </a:lnTo>
                  <a:lnTo>
                    <a:pt x="584" y="220"/>
                  </a:lnTo>
                  <a:lnTo>
                    <a:pt x="596" y="220"/>
                  </a:lnTo>
                  <a:lnTo>
                    <a:pt x="606" y="220"/>
                  </a:lnTo>
                  <a:lnTo>
                    <a:pt x="618" y="220"/>
                  </a:lnTo>
                  <a:lnTo>
                    <a:pt x="628" y="220"/>
                  </a:lnTo>
                  <a:lnTo>
                    <a:pt x="640" y="220"/>
                  </a:lnTo>
                  <a:lnTo>
                    <a:pt x="652" y="218"/>
                  </a:lnTo>
                  <a:lnTo>
                    <a:pt x="662" y="220"/>
                  </a:lnTo>
                  <a:lnTo>
                    <a:pt x="674" y="220"/>
                  </a:lnTo>
                  <a:lnTo>
                    <a:pt x="684" y="220"/>
                  </a:lnTo>
                  <a:lnTo>
                    <a:pt x="696" y="220"/>
                  </a:lnTo>
                  <a:lnTo>
                    <a:pt x="708" y="220"/>
                  </a:lnTo>
                  <a:lnTo>
                    <a:pt x="718" y="220"/>
                  </a:lnTo>
                  <a:lnTo>
                    <a:pt x="730" y="220"/>
                  </a:lnTo>
                  <a:lnTo>
                    <a:pt x="740" y="220"/>
                  </a:lnTo>
                  <a:lnTo>
                    <a:pt x="752" y="220"/>
                  </a:lnTo>
                  <a:lnTo>
                    <a:pt x="764" y="220"/>
                  </a:lnTo>
                  <a:lnTo>
                    <a:pt x="774" y="220"/>
                  </a:lnTo>
                  <a:lnTo>
                    <a:pt x="786" y="220"/>
                  </a:lnTo>
                  <a:lnTo>
                    <a:pt x="796" y="220"/>
                  </a:lnTo>
                  <a:lnTo>
                    <a:pt x="808" y="220"/>
                  </a:lnTo>
                  <a:lnTo>
                    <a:pt x="820" y="220"/>
                  </a:lnTo>
                  <a:lnTo>
                    <a:pt x="830" y="220"/>
                  </a:lnTo>
                  <a:lnTo>
                    <a:pt x="842" y="220"/>
                  </a:lnTo>
                  <a:lnTo>
                    <a:pt x="852" y="220"/>
                  </a:lnTo>
                  <a:lnTo>
                    <a:pt x="864" y="220"/>
                  </a:lnTo>
                  <a:lnTo>
                    <a:pt x="876" y="220"/>
                  </a:lnTo>
                  <a:lnTo>
                    <a:pt x="886" y="220"/>
                  </a:lnTo>
                  <a:lnTo>
                    <a:pt x="898" y="220"/>
                  </a:lnTo>
                  <a:lnTo>
                    <a:pt x="908" y="220"/>
                  </a:lnTo>
                  <a:lnTo>
                    <a:pt x="920" y="220"/>
                  </a:lnTo>
                  <a:lnTo>
                    <a:pt x="932" y="220"/>
                  </a:lnTo>
                  <a:lnTo>
                    <a:pt x="942" y="220"/>
                  </a:lnTo>
                  <a:lnTo>
                    <a:pt x="954" y="220"/>
                  </a:lnTo>
                  <a:lnTo>
                    <a:pt x="966" y="220"/>
                  </a:lnTo>
                  <a:lnTo>
                    <a:pt x="976" y="220"/>
                  </a:lnTo>
                  <a:lnTo>
                    <a:pt x="988" y="220"/>
                  </a:lnTo>
                  <a:lnTo>
                    <a:pt x="998" y="220"/>
                  </a:lnTo>
                  <a:lnTo>
                    <a:pt x="1010" y="220"/>
                  </a:lnTo>
                  <a:lnTo>
                    <a:pt x="1022" y="220"/>
                  </a:lnTo>
                  <a:lnTo>
                    <a:pt x="1032" y="220"/>
                  </a:lnTo>
                  <a:lnTo>
                    <a:pt x="1044" y="220"/>
                  </a:lnTo>
                  <a:lnTo>
                    <a:pt x="1054" y="220"/>
                  </a:lnTo>
                  <a:lnTo>
                    <a:pt x="1066" y="220"/>
                  </a:lnTo>
                  <a:lnTo>
                    <a:pt x="1078" y="220"/>
                  </a:lnTo>
                  <a:lnTo>
                    <a:pt x="1088" y="220"/>
                  </a:lnTo>
                  <a:lnTo>
                    <a:pt x="1100" y="220"/>
                  </a:lnTo>
                  <a:lnTo>
                    <a:pt x="1110" y="220"/>
                  </a:lnTo>
                  <a:lnTo>
                    <a:pt x="1122" y="218"/>
                  </a:lnTo>
                  <a:lnTo>
                    <a:pt x="1134" y="220"/>
                  </a:lnTo>
                  <a:lnTo>
                    <a:pt x="1144" y="218"/>
                  </a:lnTo>
                  <a:lnTo>
                    <a:pt x="1156" y="218"/>
                  </a:lnTo>
                  <a:lnTo>
                    <a:pt x="1166" y="220"/>
                  </a:lnTo>
                  <a:lnTo>
                    <a:pt x="1178" y="220"/>
                  </a:lnTo>
                  <a:lnTo>
                    <a:pt x="1190" y="220"/>
                  </a:lnTo>
                  <a:lnTo>
                    <a:pt x="1200" y="218"/>
                  </a:lnTo>
                  <a:lnTo>
                    <a:pt x="1212" y="218"/>
                  </a:lnTo>
                  <a:lnTo>
                    <a:pt x="1222" y="216"/>
                  </a:lnTo>
                  <a:lnTo>
                    <a:pt x="1234" y="218"/>
                  </a:lnTo>
                  <a:lnTo>
                    <a:pt x="1246" y="216"/>
                  </a:lnTo>
                  <a:lnTo>
                    <a:pt x="1256" y="216"/>
                  </a:lnTo>
                  <a:lnTo>
                    <a:pt x="1268" y="216"/>
                  </a:lnTo>
                  <a:lnTo>
                    <a:pt x="1278" y="218"/>
                  </a:lnTo>
                  <a:lnTo>
                    <a:pt x="1290" y="218"/>
                  </a:lnTo>
                  <a:lnTo>
                    <a:pt x="1302" y="218"/>
                  </a:lnTo>
                  <a:lnTo>
                    <a:pt x="1312" y="220"/>
                  </a:lnTo>
                  <a:lnTo>
                    <a:pt x="1324" y="220"/>
                  </a:lnTo>
                  <a:lnTo>
                    <a:pt x="1336" y="220"/>
                  </a:lnTo>
                  <a:lnTo>
                    <a:pt x="1346" y="220"/>
                  </a:lnTo>
                  <a:lnTo>
                    <a:pt x="1358" y="220"/>
                  </a:lnTo>
                  <a:lnTo>
                    <a:pt x="1368" y="220"/>
                  </a:lnTo>
                  <a:lnTo>
                    <a:pt x="1380" y="218"/>
                  </a:lnTo>
                  <a:lnTo>
                    <a:pt x="1392" y="218"/>
                  </a:lnTo>
                  <a:lnTo>
                    <a:pt x="1402" y="218"/>
                  </a:lnTo>
                  <a:lnTo>
                    <a:pt x="1414" y="218"/>
                  </a:lnTo>
                  <a:lnTo>
                    <a:pt x="1424" y="218"/>
                  </a:lnTo>
                  <a:lnTo>
                    <a:pt x="1436" y="218"/>
                  </a:lnTo>
                  <a:lnTo>
                    <a:pt x="1448" y="216"/>
                  </a:lnTo>
                  <a:lnTo>
                    <a:pt x="1458" y="216"/>
                  </a:lnTo>
                  <a:lnTo>
                    <a:pt x="1470" y="216"/>
                  </a:lnTo>
                  <a:lnTo>
                    <a:pt x="1480" y="214"/>
                  </a:lnTo>
                  <a:lnTo>
                    <a:pt x="1492" y="214"/>
                  </a:lnTo>
                  <a:lnTo>
                    <a:pt x="1504" y="214"/>
                  </a:lnTo>
                  <a:lnTo>
                    <a:pt x="1514" y="214"/>
                  </a:lnTo>
                  <a:lnTo>
                    <a:pt x="1526" y="218"/>
                  </a:lnTo>
                  <a:lnTo>
                    <a:pt x="1536" y="218"/>
                  </a:lnTo>
                  <a:lnTo>
                    <a:pt x="1548" y="218"/>
                  </a:lnTo>
                  <a:lnTo>
                    <a:pt x="1560" y="218"/>
                  </a:lnTo>
                  <a:lnTo>
                    <a:pt x="1570" y="218"/>
                  </a:lnTo>
                  <a:lnTo>
                    <a:pt x="1582" y="218"/>
                  </a:lnTo>
                  <a:lnTo>
                    <a:pt x="1592" y="218"/>
                  </a:lnTo>
                  <a:lnTo>
                    <a:pt x="1604" y="218"/>
                  </a:lnTo>
                  <a:lnTo>
                    <a:pt x="1616" y="218"/>
                  </a:lnTo>
                  <a:lnTo>
                    <a:pt x="1626" y="218"/>
                  </a:lnTo>
                  <a:lnTo>
                    <a:pt x="1638" y="218"/>
                  </a:lnTo>
                  <a:lnTo>
                    <a:pt x="1648" y="220"/>
                  </a:lnTo>
                  <a:lnTo>
                    <a:pt x="1660" y="218"/>
                  </a:lnTo>
                  <a:lnTo>
                    <a:pt x="1672" y="218"/>
                  </a:lnTo>
                  <a:lnTo>
                    <a:pt x="1682" y="218"/>
                  </a:lnTo>
                  <a:lnTo>
                    <a:pt x="1694" y="218"/>
                  </a:lnTo>
                  <a:lnTo>
                    <a:pt x="1704" y="218"/>
                  </a:lnTo>
                  <a:lnTo>
                    <a:pt x="1716" y="218"/>
                  </a:lnTo>
                  <a:lnTo>
                    <a:pt x="1728" y="218"/>
                  </a:lnTo>
                  <a:lnTo>
                    <a:pt x="1738" y="218"/>
                  </a:lnTo>
                  <a:lnTo>
                    <a:pt x="1750" y="220"/>
                  </a:lnTo>
                  <a:lnTo>
                    <a:pt x="1762" y="220"/>
                  </a:lnTo>
                  <a:lnTo>
                    <a:pt x="1772" y="218"/>
                  </a:lnTo>
                  <a:lnTo>
                    <a:pt x="1784" y="218"/>
                  </a:lnTo>
                  <a:lnTo>
                    <a:pt x="1794" y="220"/>
                  </a:lnTo>
                  <a:lnTo>
                    <a:pt x="1806" y="218"/>
                  </a:lnTo>
                  <a:lnTo>
                    <a:pt x="1818" y="218"/>
                  </a:lnTo>
                  <a:lnTo>
                    <a:pt x="1828" y="218"/>
                  </a:lnTo>
                  <a:lnTo>
                    <a:pt x="1840" y="218"/>
                  </a:lnTo>
                  <a:lnTo>
                    <a:pt x="1850" y="218"/>
                  </a:lnTo>
                  <a:lnTo>
                    <a:pt x="1862" y="218"/>
                  </a:lnTo>
                  <a:lnTo>
                    <a:pt x="1874" y="218"/>
                  </a:lnTo>
                  <a:lnTo>
                    <a:pt x="1884" y="218"/>
                  </a:lnTo>
                  <a:lnTo>
                    <a:pt x="1896" y="218"/>
                  </a:lnTo>
                  <a:lnTo>
                    <a:pt x="1906" y="220"/>
                  </a:lnTo>
                  <a:lnTo>
                    <a:pt x="1918" y="218"/>
                  </a:lnTo>
                  <a:lnTo>
                    <a:pt x="1930" y="218"/>
                  </a:lnTo>
                  <a:lnTo>
                    <a:pt x="1940" y="218"/>
                  </a:lnTo>
                  <a:lnTo>
                    <a:pt x="1952" y="218"/>
                  </a:lnTo>
                  <a:lnTo>
                    <a:pt x="1962" y="218"/>
                  </a:lnTo>
                  <a:lnTo>
                    <a:pt x="1974" y="218"/>
                  </a:lnTo>
                  <a:lnTo>
                    <a:pt x="1986" y="218"/>
                  </a:lnTo>
                  <a:lnTo>
                    <a:pt x="1996" y="218"/>
                  </a:lnTo>
                  <a:lnTo>
                    <a:pt x="2008" y="218"/>
                  </a:lnTo>
                  <a:lnTo>
                    <a:pt x="2018" y="218"/>
                  </a:lnTo>
                  <a:lnTo>
                    <a:pt x="2030" y="218"/>
                  </a:lnTo>
                  <a:lnTo>
                    <a:pt x="2042" y="220"/>
                  </a:lnTo>
                  <a:lnTo>
                    <a:pt x="2052" y="218"/>
                  </a:lnTo>
                  <a:lnTo>
                    <a:pt x="2064" y="218"/>
                  </a:lnTo>
                  <a:lnTo>
                    <a:pt x="2074" y="218"/>
                  </a:lnTo>
                  <a:lnTo>
                    <a:pt x="2086" y="218"/>
                  </a:lnTo>
                  <a:lnTo>
                    <a:pt x="2098" y="218"/>
                  </a:lnTo>
                  <a:lnTo>
                    <a:pt x="2108" y="218"/>
                  </a:lnTo>
                  <a:lnTo>
                    <a:pt x="2120" y="218"/>
                  </a:lnTo>
                  <a:lnTo>
                    <a:pt x="2130" y="218"/>
                  </a:lnTo>
                  <a:lnTo>
                    <a:pt x="2142" y="218"/>
                  </a:lnTo>
                  <a:lnTo>
                    <a:pt x="2154" y="218"/>
                  </a:lnTo>
                  <a:lnTo>
                    <a:pt x="2164" y="218"/>
                  </a:lnTo>
                  <a:lnTo>
                    <a:pt x="2176" y="220"/>
                  </a:lnTo>
                  <a:lnTo>
                    <a:pt x="2188" y="220"/>
                  </a:lnTo>
                  <a:lnTo>
                    <a:pt x="2198" y="220"/>
                  </a:lnTo>
                  <a:lnTo>
                    <a:pt x="2210" y="220"/>
                  </a:lnTo>
                  <a:lnTo>
                    <a:pt x="2220" y="220"/>
                  </a:lnTo>
                  <a:lnTo>
                    <a:pt x="2232" y="220"/>
                  </a:lnTo>
                  <a:lnTo>
                    <a:pt x="2244" y="220"/>
                  </a:lnTo>
                  <a:lnTo>
                    <a:pt x="2254" y="220"/>
                  </a:lnTo>
                  <a:lnTo>
                    <a:pt x="2266" y="220"/>
                  </a:lnTo>
                  <a:lnTo>
                    <a:pt x="2276" y="220"/>
                  </a:lnTo>
                  <a:lnTo>
                    <a:pt x="2288" y="220"/>
                  </a:lnTo>
                  <a:lnTo>
                    <a:pt x="2300" y="220"/>
                  </a:lnTo>
                  <a:lnTo>
                    <a:pt x="2310" y="220"/>
                  </a:lnTo>
                  <a:lnTo>
                    <a:pt x="2322" y="220"/>
                  </a:lnTo>
                  <a:lnTo>
                    <a:pt x="2332" y="220"/>
                  </a:lnTo>
                  <a:lnTo>
                    <a:pt x="2344" y="220"/>
                  </a:lnTo>
                  <a:lnTo>
                    <a:pt x="2356" y="220"/>
                  </a:lnTo>
                  <a:lnTo>
                    <a:pt x="2366" y="220"/>
                  </a:lnTo>
                  <a:lnTo>
                    <a:pt x="2378" y="220"/>
                  </a:lnTo>
                  <a:lnTo>
                    <a:pt x="2388" y="220"/>
                  </a:lnTo>
                  <a:lnTo>
                    <a:pt x="2400" y="220"/>
                  </a:lnTo>
                  <a:lnTo>
                    <a:pt x="2412" y="220"/>
                  </a:lnTo>
                  <a:lnTo>
                    <a:pt x="2422" y="220"/>
                  </a:lnTo>
                  <a:lnTo>
                    <a:pt x="2434" y="220"/>
                  </a:lnTo>
                  <a:lnTo>
                    <a:pt x="2444" y="220"/>
                  </a:lnTo>
                  <a:lnTo>
                    <a:pt x="2456" y="220"/>
                  </a:lnTo>
                  <a:lnTo>
                    <a:pt x="2468" y="220"/>
                  </a:lnTo>
                  <a:lnTo>
                    <a:pt x="2478" y="220"/>
                  </a:lnTo>
                  <a:lnTo>
                    <a:pt x="2490" y="220"/>
                  </a:lnTo>
                  <a:lnTo>
                    <a:pt x="2500" y="220"/>
                  </a:lnTo>
                  <a:lnTo>
                    <a:pt x="2512" y="220"/>
                  </a:lnTo>
                  <a:lnTo>
                    <a:pt x="2524" y="220"/>
                  </a:lnTo>
                  <a:lnTo>
                    <a:pt x="2534" y="220"/>
                  </a:lnTo>
                  <a:lnTo>
                    <a:pt x="2546" y="220"/>
                  </a:lnTo>
                  <a:lnTo>
                    <a:pt x="2558" y="220"/>
                  </a:lnTo>
                  <a:lnTo>
                    <a:pt x="2568" y="220"/>
                  </a:lnTo>
                  <a:lnTo>
                    <a:pt x="2580" y="220"/>
                  </a:lnTo>
                  <a:lnTo>
                    <a:pt x="2590" y="220"/>
                  </a:lnTo>
                  <a:lnTo>
                    <a:pt x="2602" y="220"/>
                  </a:lnTo>
                  <a:lnTo>
                    <a:pt x="2614" y="220"/>
                  </a:lnTo>
                  <a:lnTo>
                    <a:pt x="2624" y="220"/>
                  </a:lnTo>
                  <a:lnTo>
                    <a:pt x="2636" y="220"/>
                  </a:lnTo>
                  <a:lnTo>
                    <a:pt x="2646" y="220"/>
                  </a:lnTo>
                  <a:lnTo>
                    <a:pt x="2658" y="220"/>
                  </a:lnTo>
                  <a:lnTo>
                    <a:pt x="2670" y="220"/>
                  </a:lnTo>
                  <a:lnTo>
                    <a:pt x="2680" y="220"/>
                  </a:lnTo>
                  <a:lnTo>
                    <a:pt x="2692" y="220"/>
                  </a:lnTo>
                  <a:lnTo>
                    <a:pt x="2702" y="220"/>
                  </a:lnTo>
                  <a:lnTo>
                    <a:pt x="2714" y="220"/>
                  </a:lnTo>
                  <a:lnTo>
                    <a:pt x="2726" y="220"/>
                  </a:lnTo>
                  <a:lnTo>
                    <a:pt x="2736" y="220"/>
                  </a:lnTo>
                  <a:lnTo>
                    <a:pt x="2748" y="220"/>
                  </a:lnTo>
                  <a:lnTo>
                    <a:pt x="2758" y="220"/>
                  </a:lnTo>
                  <a:lnTo>
                    <a:pt x="2770" y="220"/>
                  </a:lnTo>
                  <a:lnTo>
                    <a:pt x="2782" y="220"/>
                  </a:lnTo>
                  <a:lnTo>
                    <a:pt x="2792" y="220"/>
                  </a:lnTo>
                  <a:lnTo>
                    <a:pt x="2804" y="220"/>
                  </a:lnTo>
                  <a:lnTo>
                    <a:pt x="2814" y="220"/>
                  </a:lnTo>
                  <a:lnTo>
                    <a:pt x="2826" y="220"/>
                  </a:lnTo>
                  <a:lnTo>
                    <a:pt x="2838" y="220"/>
                  </a:lnTo>
                  <a:lnTo>
                    <a:pt x="2848" y="220"/>
                  </a:lnTo>
                  <a:lnTo>
                    <a:pt x="2860" y="22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22" name="Rectangle 682"/>
            <p:cNvSpPr>
              <a:spLocks noChangeArrowheads="1"/>
            </p:cNvSpPr>
            <p:nvPr/>
          </p:nvSpPr>
          <p:spPr bwMode="auto">
            <a:xfrm>
              <a:off x="224" y="3983"/>
              <a:ext cx="3364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423" name="Rectangle 683"/>
            <p:cNvSpPr>
              <a:spLocks noChangeArrowheads="1"/>
            </p:cNvSpPr>
            <p:nvPr/>
          </p:nvSpPr>
          <p:spPr bwMode="auto">
            <a:xfrm>
              <a:off x="224" y="3983"/>
              <a:ext cx="3364" cy="25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424" name="Line 684"/>
            <p:cNvSpPr>
              <a:spLocks noChangeShapeType="1"/>
            </p:cNvSpPr>
            <p:nvPr/>
          </p:nvSpPr>
          <p:spPr bwMode="auto">
            <a:xfrm>
              <a:off x="224" y="3983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25" name="Line 685"/>
            <p:cNvSpPr>
              <a:spLocks noChangeShapeType="1"/>
            </p:cNvSpPr>
            <p:nvPr/>
          </p:nvSpPr>
          <p:spPr bwMode="auto">
            <a:xfrm>
              <a:off x="224" y="4235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26" name="Line 686"/>
            <p:cNvSpPr>
              <a:spLocks noChangeShapeType="1"/>
            </p:cNvSpPr>
            <p:nvPr/>
          </p:nvSpPr>
          <p:spPr bwMode="auto">
            <a:xfrm flipV="1">
              <a:off x="3588" y="3983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27" name="Line 687"/>
            <p:cNvSpPr>
              <a:spLocks noChangeShapeType="1"/>
            </p:cNvSpPr>
            <p:nvPr/>
          </p:nvSpPr>
          <p:spPr bwMode="auto">
            <a:xfrm flipV="1">
              <a:off x="224" y="3983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28" name="Line 688"/>
            <p:cNvSpPr>
              <a:spLocks noChangeShapeType="1"/>
            </p:cNvSpPr>
            <p:nvPr/>
          </p:nvSpPr>
          <p:spPr bwMode="auto">
            <a:xfrm>
              <a:off x="224" y="4235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29" name="Line 689"/>
            <p:cNvSpPr>
              <a:spLocks noChangeShapeType="1"/>
            </p:cNvSpPr>
            <p:nvPr/>
          </p:nvSpPr>
          <p:spPr bwMode="auto">
            <a:xfrm flipV="1">
              <a:off x="224" y="3983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30" name="Line 690"/>
            <p:cNvSpPr>
              <a:spLocks noChangeShapeType="1"/>
            </p:cNvSpPr>
            <p:nvPr/>
          </p:nvSpPr>
          <p:spPr bwMode="auto">
            <a:xfrm flipV="1">
              <a:off x="224" y="420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31" name="Line 691"/>
            <p:cNvSpPr>
              <a:spLocks noChangeShapeType="1"/>
            </p:cNvSpPr>
            <p:nvPr/>
          </p:nvSpPr>
          <p:spPr bwMode="auto">
            <a:xfrm>
              <a:off x="224" y="398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32" name="Line 692"/>
            <p:cNvSpPr>
              <a:spLocks noChangeShapeType="1"/>
            </p:cNvSpPr>
            <p:nvPr/>
          </p:nvSpPr>
          <p:spPr bwMode="auto">
            <a:xfrm flipV="1">
              <a:off x="784" y="420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33" name="Line 693"/>
            <p:cNvSpPr>
              <a:spLocks noChangeShapeType="1"/>
            </p:cNvSpPr>
            <p:nvPr/>
          </p:nvSpPr>
          <p:spPr bwMode="auto">
            <a:xfrm>
              <a:off x="784" y="398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34" name="Line 694"/>
            <p:cNvSpPr>
              <a:spLocks noChangeShapeType="1"/>
            </p:cNvSpPr>
            <p:nvPr/>
          </p:nvSpPr>
          <p:spPr bwMode="auto">
            <a:xfrm flipV="1">
              <a:off x="1344" y="420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35" name="Line 695"/>
            <p:cNvSpPr>
              <a:spLocks noChangeShapeType="1"/>
            </p:cNvSpPr>
            <p:nvPr/>
          </p:nvSpPr>
          <p:spPr bwMode="auto">
            <a:xfrm>
              <a:off x="1344" y="398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36" name="Line 696"/>
            <p:cNvSpPr>
              <a:spLocks noChangeShapeType="1"/>
            </p:cNvSpPr>
            <p:nvPr/>
          </p:nvSpPr>
          <p:spPr bwMode="auto">
            <a:xfrm flipV="1">
              <a:off x="1906" y="420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37" name="Line 697"/>
            <p:cNvSpPr>
              <a:spLocks noChangeShapeType="1"/>
            </p:cNvSpPr>
            <p:nvPr/>
          </p:nvSpPr>
          <p:spPr bwMode="auto">
            <a:xfrm>
              <a:off x="1906" y="398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38" name="Line 698"/>
            <p:cNvSpPr>
              <a:spLocks noChangeShapeType="1"/>
            </p:cNvSpPr>
            <p:nvPr/>
          </p:nvSpPr>
          <p:spPr bwMode="auto">
            <a:xfrm flipV="1">
              <a:off x="2466" y="420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39" name="Line 699"/>
            <p:cNvSpPr>
              <a:spLocks noChangeShapeType="1"/>
            </p:cNvSpPr>
            <p:nvPr/>
          </p:nvSpPr>
          <p:spPr bwMode="auto">
            <a:xfrm>
              <a:off x="2466" y="398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40" name="Line 700"/>
            <p:cNvSpPr>
              <a:spLocks noChangeShapeType="1"/>
            </p:cNvSpPr>
            <p:nvPr/>
          </p:nvSpPr>
          <p:spPr bwMode="auto">
            <a:xfrm flipV="1">
              <a:off x="3026" y="420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41" name="Line 701"/>
            <p:cNvSpPr>
              <a:spLocks noChangeShapeType="1"/>
            </p:cNvSpPr>
            <p:nvPr/>
          </p:nvSpPr>
          <p:spPr bwMode="auto">
            <a:xfrm>
              <a:off x="3026" y="398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42" name="Line 702"/>
            <p:cNvSpPr>
              <a:spLocks noChangeShapeType="1"/>
            </p:cNvSpPr>
            <p:nvPr/>
          </p:nvSpPr>
          <p:spPr bwMode="auto">
            <a:xfrm flipV="1">
              <a:off x="3588" y="420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43" name="Line 703"/>
            <p:cNvSpPr>
              <a:spLocks noChangeShapeType="1"/>
            </p:cNvSpPr>
            <p:nvPr/>
          </p:nvSpPr>
          <p:spPr bwMode="auto">
            <a:xfrm>
              <a:off x="3588" y="3983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44" name="Line 704"/>
            <p:cNvSpPr>
              <a:spLocks noChangeShapeType="1"/>
            </p:cNvSpPr>
            <p:nvPr/>
          </p:nvSpPr>
          <p:spPr bwMode="auto">
            <a:xfrm>
              <a:off x="224" y="423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45" name="Line 705"/>
            <p:cNvSpPr>
              <a:spLocks noChangeShapeType="1"/>
            </p:cNvSpPr>
            <p:nvPr/>
          </p:nvSpPr>
          <p:spPr bwMode="auto">
            <a:xfrm flipH="1">
              <a:off x="3554" y="4235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46" name="Line 706"/>
            <p:cNvSpPr>
              <a:spLocks noChangeShapeType="1"/>
            </p:cNvSpPr>
            <p:nvPr/>
          </p:nvSpPr>
          <p:spPr bwMode="auto">
            <a:xfrm>
              <a:off x="224" y="410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47" name="Line 707"/>
            <p:cNvSpPr>
              <a:spLocks noChangeShapeType="1"/>
            </p:cNvSpPr>
            <p:nvPr/>
          </p:nvSpPr>
          <p:spPr bwMode="auto">
            <a:xfrm flipH="1">
              <a:off x="3554" y="4109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48" name="Line 708"/>
            <p:cNvSpPr>
              <a:spLocks noChangeShapeType="1"/>
            </p:cNvSpPr>
            <p:nvPr/>
          </p:nvSpPr>
          <p:spPr bwMode="auto">
            <a:xfrm>
              <a:off x="224" y="398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49" name="Line 709"/>
            <p:cNvSpPr>
              <a:spLocks noChangeShapeType="1"/>
            </p:cNvSpPr>
            <p:nvPr/>
          </p:nvSpPr>
          <p:spPr bwMode="auto">
            <a:xfrm flipH="1">
              <a:off x="3554" y="398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50" name="Line 710"/>
            <p:cNvSpPr>
              <a:spLocks noChangeShapeType="1"/>
            </p:cNvSpPr>
            <p:nvPr/>
          </p:nvSpPr>
          <p:spPr bwMode="auto">
            <a:xfrm>
              <a:off x="224" y="3983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51" name="Line 711"/>
            <p:cNvSpPr>
              <a:spLocks noChangeShapeType="1"/>
            </p:cNvSpPr>
            <p:nvPr/>
          </p:nvSpPr>
          <p:spPr bwMode="auto">
            <a:xfrm>
              <a:off x="224" y="4235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52" name="Line 712"/>
            <p:cNvSpPr>
              <a:spLocks noChangeShapeType="1"/>
            </p:cNvSpPr>
            <p:nvPr/>
          </p:nvSpPr>
          <p:spPr bwMode="auto">
            <a:xfrm flipV="1">
              <a:off x="3588" y="3983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53" name="Line 713"/>
            <p:cNvSpPr>
              <a:spLocks noChangeShapeType="1"/>
            </p:cNvSpPr>
            <p:nvPr/>
          </p:nvSpPr>
          <p:spPr bwMode="auto">
            <a:xfrm flipV="1">
              <a:off x="224" y="3983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54" name="Freeform 714"/>
            <p:cNvSpPr>
              <a:spLocks/>
            </p:cNvSpPr>
            <p:nvPr/>
          </p:nvSpPr>
          <p:spPr bwMode="auto">
            <a:xfrm>
              <a:off x="234" y="4019"/>
              <a:ext cx="2860" cy="216"/>
            </a:xfrm>
            <a:custGeom>
              <a:avLst/>
              <a:gdLst>
                <a:gd name="T0" fmla="*/ 46 w 2860"/>
                <a:gd name="T1" fmla="*/ 166 h 216"/>
                <a:gd name="T2" fmla="*/ 102 w 2860"/>
                <a:gd name="T3" fmla="*/ 216 h 216"/>
                <a:gd name="T4" fmla="*/ 158 w 2860"/>
                <a:gd name="T5" fmla="*/ 132 h 216"/>
                <a:gd name="T6" fmla="*/ 214 w 2860"/>
                <a:gd name="T7" fmla="*/ 206 h 216"/>
                <a:gd name="T8" fmla="*/ 270 w 2860"/>
                <a:gd name="T9" fmla="*/ 214 h 216"/>
                <a:gd name="T10" fmla="*/ 326 w 2860"/>
                <a:gd name="T11" fmla="*/ 208 h 216"/>
                <a:gd name="T12" fmla="*/ 382 w 2860"/>
                <a:gd name="T13" fmla="*/ 212 h 216"/>
                <a:gd name="T14" fmla="*/ 438 w 2860"/>
                <a:gd name="T15" fmla="*/ 214 h 216"/>
                <a:gd name="T16" fmla="*/ 494 w 2860"/>
                <a:gd name="T17" fmla="*/ 216 h 216"/>
                <a:gd name="T18" fmla="*/ 550 w 2860"/>
                <a:gd name="T19" fmla="*/ 212 h 216"/>
                <a:gd name="T20" fmla="*/ 606 w 2860"/>
                <a:gd name="T21" fmla="*/ 216 h 216"/>
                <a:gd name="T22" fmla="*/ 662 w 2860"/>
                <a:gd name="T23" fmla="*/ 214 h 216"/>
                <a:gd name="T24" fmla="*/ 718 w 2860"/>
                <a:gd name="T25" fmla="*/ 216 h 216"/>
                <a:gd name="T26" fmla="*/ 774 w 2860"/>
                <a:gd name="T27" fmla="*/ 214 h 216"/>
                <a:gd name="T28" fmla="*/ 830 w 2860"/>
                <a:gd name="T29" fmla="*/ 216 h 216"/>
                <a:gd name="T30" fmla="*/ 886 w 2860"/>
                <a:gd name="T31" fmla="*/ 214 h 216"/>
                <a:gd name="T32" fmla="*/ 942 w 2860"/>
                <a:gd name="T33" fmla="*/ 214 h 216"/>
                <a:gd name="T34" fmla="*/ 998 w 2860"/>
                <a:gd name="T35" fmla="*/ 212 h 216"/>
                <a:gd name="T36" fmla="*/ 1054 w 2860"/>
                <a:gd name="T37" fmla="*/ 212 h 216"/>
                <a:gd name="T38" fmla="*/ 1110 w 2860"/>
                <a:gd name="T39" fmla="*/ 212 h 216"/>
                <a:gd name="T40" fmla="*/ 1166 w 2860"/>
                <a:gd name="T41" fmla="*/ 214 h 216"/>
                <a:gd name="T42" fmla="*/ 1222 w 2860"/>
                <a:gd name="T43" fmla="*/ 214 h 216"/>
                <a:gd name="T44" fmla="*/ 1278 w 2860"/>
                <a:gd name="T45" fmla="*/ 214 h 216"/>
                <a:gd name="T46" fmla="*/ 1336 w 2860"/>
                <a:gd name="T47" fmla="*/ 214 h 216"/>
                <a:gd name="T48" fmla="*/ 1392 w 2860"/>
                <a:gd name="T49" fmla="*/ 214 h 216"/>
                <a:gd name="T50" fmla="*/ 1448 w 2860"/>
                <a:gd name="T51" fmla="*/ 214 h 216"/>
                <a:gd name="T52" fmla="*/ 1504 w 2860"/>
                <a:gd name="T53" fmla="*/ 214 h 216"/>
                <a:gd name="T54" fmla="*/ 1560 w 2860"/>
                <a:gd name="T55" fmla="*/ 214 h 216"/>
                <a:gd name="T56" fmla="*/ 1616 w 2860"/>
                <a:gd name="T57" fmla="*/ 214 h 216"/>
                <a:gd name="T58" fmla="*/ 1672 w 2860"/>
                <a:gd name="T59" fmla="*/ 214 h 216"/>
                <a:gd name="T60" fmla="*/ 1728 w 2860"/>
                <a:gd name="T61" fmla="*/ 214 h 216"/>
                <a:gd name="T62" fmla="*/ 1784 w 2860"/>
                <a:gd name="T63" fmla="*/ 214 h 216"/>
                <a:gd name="T64" fmla="*/ 1840 w 2860"/>
                <a:gd name="T65" fmla="*/ 216 h 216"/>
                <a:gd name="T66" fmla="*/ 1896 w 2860"/>
                <a:gd name="T67" fmla="*/ 216 h 216"/>
                <a:gd name="T68" fmla="*/ 1952 w 2860"/>
                <a:gd name="T69" fmla="*/ 216 h 216"/>
                <a:gd name="T70" fmla="*/ 2008 w 2860"/>
                <a:gd name="T71" fmla="*/ 216 h 216"/>
                <a:gd name="T72" fmla="*/ 2064 w 2860"/>
                <a:gd name="T73" fmla="*/ 216 h 216"/>
                <a:gd name="T74" fmla="*/ 2120 w 2860"/>
                <a:gd name="T75" fmla="*/ 216 h 216"/>
                <a:gd name="T76" fmla="*/ 2176 w 2860"/>
                <a:gd name="T77" fmla="*/ 216 h 216"/>
                <a:gd name="T78" fmla="*/ 2232 w 2860"/>
                <a:gd name="T79" fmla="*/ 216 h 216"/>
                <a:gd name="T80" fmla="*/ 2288 w 2860"/>
                <a:gd name="T81" fmla="*/ 216 h 216"/>
                <a:gd name="T82" fmla="*/ 2344 w 2860"/>
                <a:gd name="T83" fmla="*/ 216 h 216"/>
                <a:gd name="T84" fmla="*/ 2400 w 2860"/>
                <a:gd name="T85" fmla="*/ 216 h 216"/>
                <a:gd name="T86" fmla="*/ 2456 w 2860"/>
                <a:gd name="T87" fmla="*/ 216 h 216"/>
                <a:gd name="T88" fmla="*/ 2512 w 2860"/>
                <a:gd name="T89" fmla="*/ 216 h 216"/>
                <a:gd name="T90" fmla="*/ 2568 w 2860"/>
                <a:gd name="T91" fmla="*/ 216 h 216"/>
                <a:gd name="T92" fmla="*/ 2624 w 2860"/>
                <a:gd name="T93" fmla="*/ 216 h 216"/>
                <a:gd name="T94" fmla="*/ 2680 w 2860"/>
                <a:gd name="T95" fmla="*/ 216 h 216"/>
                <a:gd name="T96" fmla="*/ 2736 w 2860"/>
                <a:gd name="T97" fmla="*/ 216 h 216"/>
                <a:gd name="T98" fmla="*/ 2792 w 2860"/>
                <a:gd name="T99" fmla="*/ 216 h 216"/>
                <a:gd name="T100" fmla="*/ 2848 w 2860"/>
                <a:gd name="T101" fmla="*/ 216 h 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60"/>
                <a:gd name="T154" fmla="*/ 0 h 216"/>
                <a:gd name="T155" fmla="*/ 2860 w 2860"/>
                <a:gd name="T156" fmla="*/ 216 h 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60" h="216">
                  <a:moveTo>
                    <a:pt x="0" y="174"/>
                  </a:moveTo>
                  <a:lnTo>
                    <a:pt x="12" y="192"/>
                  </a:lnTo>
                  <a:lnTo>
                    <a:pt x="24" y="208"/>
                  </a:lnTo>
                  <a:lnTo>
                    <a:pt x="34" y="204"/>
                  </a:lnTo>
                  <a:lnTo>
                    <a:pt x="46" y="166"/>
                  </a:lnTo>
                  <a:lnTo>
                    <a:pt x="56" y="90"/>
                  </a:lnTo>
                  <a:lnTo>
                    <a:pt x="68" y="0"/>
                  </a:lnTo>
                  <a:lnTo>
                    <a:pt x="80" y="44"/>
                  </a:lnTo>
                  <a:lnTo>
                    <a:pt x="90" y="192"/>
                  </a:lnTo>
                  <a:lnTo>
                    <a:pt x="102" y="216"/>
                  </a:lnTo>
                  <a:lnTo>
                    <a:pt x="112" y="216"/>
                  </a:lnTo>
                  <a:lnTo>
                    <a:pt x="124" y="216"/>
                  </a:lnTo>
                  <a:lnTo>
                    <a:pt x="136" y="174"/>
                  </a:lnTo>
                  <a:lnTo>
                    <a:pt x="146" y="130"/>
                  </a:lnTo>
                  <a:lnTo>
                    <a:pt x="158" y="132"/>
                  </a:lnTo>
                  <a:lnTo>
                    <a:pt x="170" y="164"/>
                  </a:lnTo>
                  <a:lnTo>
                    <a:pt x="180" y="184"/>
                  </a:lnTo>
                  <a:lnTo>
                    <a:pt x="192" y="212"/>
                  </a:lnTo>
                  <a:lnTo>
                    <a:pt x="202" y="214"/>
                  </a:lnTo>
                  <a:lnTo>
                    <a:pt x="214" y="206"/>
                  </a:lnTo>
                  <a:lnTo>
                    <a:pt x="226" y="210"/>
                  </a:lnTo>
                  <a:lnTo>
                    <a:pt x="236" y="216"/>
                  </a:lnTo>
                  <a:lnTo>
                    <a:pt x="248" y="214"/>
                  </a:lnTo>
                  <a:lnTo>
                    <a:pt x="258" y="214"/>
                  </a:lnTo>
                  <a:lnTo>
                    <a:pt x="270" y="214"/>
                  </a:lnTo>
                  <a:lnTo>
                    <a:pt x="282" y="214"/>
                  </a:lnTo>
                  <a:lnTo>
                    <a:pt x="292" y="214"/>
                  </a:lnTo>
                  <a:lnTo>
                    <a:pt x="304" y="214"/>
                  </a:lnTo>
                  <a:lnTo>
                    <a:pt x="314" y="212"/>
                  </a:lnTo>
                  <a:lnTo>
                    <a:pt x="326" y="208"/>
                  </a:lnTo>
                  <a:lnTo>
                    <a:pt x="338" y="212"/>
                  </a:lnTo>
                  <a:lnTo>
                    <a:pt x="348" y="214"/>
                  </a:lnTo>
                  <a:lnTo>
                    <a:pt x="360" y="216"/>
                  </a:lnTo>
                  <a:lnTo>
                    <a:pt x="370" y="212"/>
                  </a:lnTo>
                  <a:lnTo>
                    <a:pt x="382" y="212"/>
                  </a:lnTo>
                  <a:lnTo>
                    <a:pt x="394" y="212"/>
                  </a:lnTo>
                  <a:lnTo>
                    <a:pt x="404" y="214"/>
                  </a:lnTo>
                  <a:lnTo>
                    <a:pt x="416" y="216"/>
                  </a:lnTo>
                  <a:lnTo>
                    <a:pt x="426" y="216"/>
                  </a:lnTo>
                  <a:lnTo>
                    <a:pt x="438" y="214"/>
                  </a:lnTo>
                  <a:lnTo>
                    <a:pt x="450" y="214"/>
                  </a:lnTo>
                  <a:lnTo>
                    <a:pt x="460" y="216"/>
                  </a:lnTo>
                  <a:lnTo>
                    <a:pt x="472" y="216"/>
                  </a:lnTo>
                  <a:lnTo>
                    <a:pt x="482" y="216"/>
                  </a:lnTo>
                  <a:lnTo>
                    <a:pt x="494" y="216"/>
                  </a:lnTo>
                  <a:lnTo>
                    <a:pt x="506" y="216"/>
                  </a:lnTo>
                  <a:lnTo>
                    <a:pt x="516" y="214"/>
                  </a:lnTo>
                  <a:lnTo>
                    <a:pt x="528" y="214"/>
                  </a:lnTo>
                  <a:lnTo>
                    <a:pt x="540" y="212"/>
                  </a:lnTo>
                  <a:lnTo>
                    <a:pt x="550" y="212"/>
                  </a:lnTo>
                  <a:lnTo>
                    <a:pt x="562" y="214"/>
                  </a:lnTo>
                  <a:lnTo>
                    <a:pt x="572" y="216"/>
                  </a:lnTo>
                  <a:lnTo>
                    <a:pt x="584" y="216"/>
                  </a:lnTo>
                  <a:lnTo>
                    <a:pt x="596" y="216"/>
                  </a:lnTo>
                  <a:lnTo>
                    <a:pt x="606" y="216"/>
                  </a:lnTo>
                  <a:lnTo>
                    <a:pt x="618" y="216"/>
                  </a:lnTo>
                  <a:lnTo>
                    <a:pt x="628" y="214"/>
                  </a:lnTo>
                  <a:lnTo>
                    <a:pt x="640" y="214"/>
                  </a:lnTo>
                  <a:lnTo>
                    <a:pt x="652" y="214"/>
                  </a:lnTo>
                  <a:lnTo>
                    <a:pt x="662" y="214"/>
                  </a:lnTo>
                  <a:lnTo>
                    <a:pt x="674" y="214"/>
                  </a:lnTo>
                  <a:lnTo>
                    <a:pt x="684" y="214"/>
                  </a:lnTo>
                  <a:lnTo>
                    <a:pt x="696" y="216"/>
                  </a:lnTo>
                  <a:lnTo>
                    <a:pt x="708" y="216"/>
                  </a:lnTo>
                  <a:lnTo>
                    <a:pt x="718" y="216"/>
                  </a:lnTo>
                  <a:lnTo>
                    <a:pt x="730" y="216"/>
                  </a:lnTo>
                  <a:lnTo>
                    <a:pt x="740" y="216"/>
                  </a:lnTo>
                  <a:lnTo>
                    <a:pt x="752" y="216"/>
                  </a:lnTo>
                  <a:lnTo>
                    <a:pt x="764" y="214"/>
                  </a:lnTo>
                  <a:lnTo>
                    <a:pt x="774" y="214"/>
                  </a:lnTo>
                  <a:lnTo>
                    <a:pt x="786" y="214"/>
                  </a:lnTo>
                  <a:lnTo>
                    <a:pt x="796" y="214"/>
                  </a:lnTo>
                  <a:lnTo>
                    <a:pt x="808" y="216"/>
                  </a:lnTo>
                  <a:lnTo>
                    <a:pt x="820" y="216"/>
                  </a:lnTo>
                  <a:lnTo>
                    <a:pt x="830" y="216"/>
                  </a:lnTo>
                  <a:lnTo>
                    <a:pt x="842" y="216"/>
                  </a:lnTo>
                  <a:lnTo>
                    <a:pt x="852" y="216"/>
                  </a:lnTo>
                  <a:lnTo>
                    <a:pt x="864" y="214"/>
                  </a:lnTo>
                  <a:lnTo>
                    <a:pt x="876" y="214"/>
                  </a:lnTo>
                  <a:lnTo>
                    <a:pt x="886" y="214"/>
                  </a:lnTo>
                  <a:lnTo>
                    <a:pt x="898" y="214"/>
                  </a:lnTo>
                  <a:lnTo>
                    <a:pt x="908" y="214"/>
                  </a:lnTo>
                  <a:lnTo>
                    <a:pt x="920" y="214"/>
                  </a:lnTo>
                  <a:lnTo>
                    <a:pt x="932" y="214"/>
                  </a:lnTo>
                  <a:lnTo>
                    <a:pt x="942" y="214"/>
                  </a:lnTo>
                  <a:lnTo>
                    <a:pt x="954" y="214"/>
                  </a:lnTo>
                  <a:lnTo>
                    <a:pt x="966" y="214"/>
                  </a:lnTo>
                  <a:lnTo>
                    <a:pt x="976" y="214"/>
                  </a:lnTo>
                  <a:lnTo>
                    <a:pt x="988" y="214"/>
                  </a:lnTo>
                  <a:lnTo>
                    <a:pt x="998" y="212"/>
                  </a:lnTo>
                  <a:lnTo>
                    <a:pt x="1010" y="212"/>
                  </a:lnTo>
                  <a:lnTo>
                    <a:pt x="1022" y="212"/>
                  </a:lnTo>
                  <a:lnTo>
                    <a:pt x="1032" y="212"/>
                  </a:lnTo>
                  <a:lnTo>
                    <a:pt x="1044" y="212"/>
                  </a:lnTo>
                  <a:lnTo>
                    <a:pt x="1054" y="212"/>
                  </a:lnTo>
                  <a:lnTo>
                    <a:pt x="1066" y="212"/>
                  </a:lnTo>
                  <a:lnTo>
                    <a:pt x="1078" y="212"/>
                  </a:lnTo>
                  <a:lnTo>
                    <a:pt x="1088" y="212"/>
                  </a:lnTo>
                  <a:lnTo>
                    <a:pt x="1100" y="212"/>
                  </a:lnTo>
                  <a:lnTo>
                    <a:pt x="1110" y="212"/>
                  </a:lnTo>
                  <a:lnTo>
                    <a:pt x="1122" y="212"/>
                  </a:lnTo>
                  <a:lnTo>
                    <a:pt x="1134" y="212"/>
                  </a:lnTo>
                  <a:lnTo>
                    <a:pt x="1144" y="212"/>
                  </a:lnTo>
                  <a:lnTo>
                    <a:pt x="1156" y="212"/>
                  </a:lnTo>
                  <a:lnTo>
                    <a:pt x="1166" y="214"/>
                  </a:lnTo>
                  <a:lnTo>
                    <a:pt x="1178" y="214"/>
                  </a:lnTo>
                  <a:lnTo>
                    <a:pt x="1190" y="214"/>
                  </a:lnTo>
                  <a:lnTo>
                    <a:pt x="1200" y="214"/>
                  </a:lnTo>
                  <a:lnTo>
                    <a:pt x="1212" y="214"/>
                  </a:lnTo>
                  <a:lnTo>
                    <a:pt x="1222" y="214"/>
                  </a:lnTo>
                  <a:lnTo>
                    <a:pt x="1234" y="212"/>
                  </a:lnTo>
                  <a:lnTo>
                    <a:pt x="1246" y="212"/>
                  </a:lnTo>
                  <a:lnTo>
                    <a:pt x="1256" y="214"/>
                  </a:lnTo>
                  <a:lnTo>
                    <a:pt x="1268" y="214"/>
                  </a:lnTo>
                  <a:lnTo>
                    <a:pt x="1278" y="214"/>
                  </a:lnTo>
                  <a:lnTo>
                    <a:pt x="1290" y="214"/>
                  </a:lnTo>
                  <a:lnTo>
                    <a:pt x="1302" y="214"/>
                  </a:lnTo>
                  <a:lnTo>
                    <a:pt x="1312" y="214"/>
                  </a:lnTo>
                  <a:lnTo>
                    <a:pt x="1324" y="214"/>
                  </a:lnTo>
                  <a:lnTo>
                    <a:pt x="1336" y="214"/>
                  </a:lnTo>
                  <a:lnTo>
                    <a:pt x="1346" y="214"/>
                  </a:lnTo>
                  <a:lnTo>
                    <a:pt x="1358" y="214"/>
                  </a:lnTo>
                  <a:lnTo>
                    <a:pt x="1368" y="214"/>
                  </a:lnTo>
                  <a:lnTo>
                    <a:pt x="1380" y="214"/>
                  </a:lnTo>
                  <a:lnTo>
                    <a:pt x="1392" y="214"/>
                  </a:lnTo>
                  <a:lnTo>
                    <a:pt x="1402" y="214"/>
                  </a:lnTo>
                  <a:lnTo>
                    <a:pt x="1414" y="214"/>
                  </a:lnTo>
                  <a:lnTo>
                    <a:pt x="1424" y="214"/>
                  </a:lnTo>
                  <a:lnTo>
                    <a:pt x="1436" y="214"/>
                  </a:lnTo>
                  <a:lnTo>
                    <a:pt x="1448" y="214"/>
                  </a:lnTo>
                  <a:lnTo>
                    <a:pt x="1458" y="214"/>
                  </a:lnTo>
                  <a:lnTo>
                    <a:pt x="1470" y="214"/>
                  </a:lnTo>
                  <a:lnTo>
                    <a:pt x="1480" y="214"/>
                  </a:lnTo>
                  <a:lnTo>
                    <a:pt x="1492" y="214"/>
                  </a:lnTo>
                  <a:lnTo>
                    <a:pt x="1504" y="214"/>
                  </a:lnTo>
                  <a:lnTo>
                    <a:pt x="1514" y="214"/>
                  </a:lnTo>
                  <a:lnTo>
                    <a:pt x="1526" y="214"/>
                  </a:lnTo>
                  <a:lnTo>
                    <a:pt x="1536" y="214"/>
                  </a:lnTo>
                  <a:lnTo>
                    <a:pt x="1548" y="214"/>
                  </a:lnTo>
                  <a:lnTo>
                    <a:pt x="1560" y="214"/>
                  </a:lnTo>
                  <a:lnTo>
                    <a:pt x="1570" y="214"/>
                  </a:lnTo>
                  <a:lnTo>
                    <a:pt x="1582" y="214"/>
                  </a:lnTo>
                  <a:lnTo>
                    <a:pt x="1592" y="214"/>
                  </a:lnTo>
                  <a:lnTo>
                    <a:pt x="1604" y="214"/>
                  </a:lnTo>
                  <a:lnTo>
                    <a:pt x="1616" y="214"/>
                  </a:lnTo>
                  <a:lnTo>
                    <a:pt x="1626" y="214"/>
                  </a:lnTo>
                  <a:lnTo>
                    <a:pt x="1638" y="214"/>
                  </a:lnTo>
                  <a:lnTo>
                    <a:pt x="1648" y="214"/>
                  </a:lnTo>
                  <a:lnTo>
                    <a:pt x="1660" y="214"/>
                  </a:lnTo>
                  <a:lnTo>
                    <a:pt x="1672" y="214"/>
                  </a:lnTo>
                  <a:lnTo>
                    <a:pt x="1682" y="214"/>
                  </a:lnTo>
                  <a:lnTo>
                    <a:pt x="1694" y="214"/>
                  </a:lnTo>
                  <a:lnTo>
                    <a:pt x="1704" y="214"/>
                  </a:lnTo>
                  <a:lnTo>
                    <a:pt x="1716" y="214"/>
                  </a:lnTo>
                  <a:lnTo>
                    <a:pt x="1728" y="214"/>
                  </a:lnTo>
                  <a:lnTo>
                    <a:pt x="1738" y="214"/>
                  </a:lnTo>
                  <a:lnTo>
                    <a:pt x="1750" y="214"/>
                  </a:lnTo>
                  <a:lnTo>
                    <a:pt x="1762" y="214"/>
                  </a:lnTo>
                  <a:lnTo>
                    <a:pt x="1772" y="214"/>
                  </a:lnTo>
                  <a:lnTo>
                    <a:pt x="1784" y="214"/>
                  </a:lnTo>
                  <a:lnTo>
                    <a:pt x="1794" y="216"/>
                  </a:lnTo>
                  <a:lnTo>
                    <a:pt x="1806" y="216"/>
                  </a:lnTo>
                  <a:lnTo>
                    <a:pt x="1818" y="216"/>
                  </a:lnTo>
                  <a:lnTo>
                    <a:pt x="1828" y="216"/>
                  </a:lnTo>
                  <a:lnTo>
                    <a:pt x="1840" y="216"/>
                  </a:lnTo>
                  <a:lnTo>
                    <a:pt x="1850" y="216"/>
                  </a:lnTo>
                  <a:lnTo>
                    <a:pt x="1862" y="216"/>
                  </a:lnTo>
                  <a:lnTo>
                    <a:pt x="1874" y="216"/>
                  </a:lnTo>
                  <a:lnTo>
                    <a:pt x="1884" y="216"/>
                  </a:lnTo>
                  <a:lnTo>
                    <a:pt x="1896" y="216"/>
                  </a:lnTo>
                  <a:lnTo>
                    <a:pt x="1906" y="216"/>
                  </a:lnTo>
                  <a:lnTo>
                    <a:pt x="1918" y="216"/>
                  </a:lnTo>
                  <a:lnTo>
                    <a:pt x="1930" y="216"/>
                  </a:lnTo>
                  <a:lnTo>
                    <a:pt x="1940" y="216"/>
                  </a:lnTo>
                  <a:lnTo>
                    <a:pt x="1952" y="216"/>
                  </a:lnTo>
                  <a:lnTo>
                    <a:pt x="1962" y="216"/>
                  </a:lnTo>
                  <a:lnTo>
                    <a:pt x="1974" y="216"/>
                  </a:lnTo>
                  <a:lnTo>
                    <a:pt x="1986" y="216"/>
                  </a:lnTo>
                  <a:lnTo>
                    <a:pt x="1996" y="216"/>
                  </a:lnTo>
                  <a:lnTo>
                    <a:pt x="2008" y="216"/>
                  </a:lnTo>
                  <a:lnTo>
                    <a:pt x="2018" y="216"/>
                  </a:lnTo>
                  <a:lnTo>
                    <a:pt x="2030" y="216"/>
                  </a:lnTo>
                  <a:lnTo>
                    <a:pt x="2042" y="216"/>
                  </a:lnTo>
                  <a:lnTo>
                    <a:pt x="2052" y="216"/>
                  </a:lnTo>
                  <a:lnTo>
                    <a:pt x="2064" y="216"/>
                  </a:lnTo>
                  <a:lnTo>
                    <a:pt x="2074" y="216"/>
                  </a:lnTo>
                  <a:lnTo>
                    <a:pt x="2086" y="216"/>
                  </a:lnTo>
                  <a:lnTo>
                    <a:pt x="2098" y="216"/>
                  </a:lnTo>
                  <a:lnTo>
                    <a:pt x="2108" y="216"/>
                  </a:lnTo>
                  <a:lnTo>
                    <a:pt x="2120" y="216"/>
                  </a:lnTo>
                  <a:lnTo>
                    <a:pt x="2130" y="216"/>
                  </a:lnTo>
                  <a:lnTo>
                    <a:pt x="2142" y="216"/>
                  </a:lnTo>
                  <a:lnTo>
                    <a:pt x="2154" y="216"/>
                  </a:lnTo>
                  <a:lnTo>
                    <a:pt x="2164" y="216"/>
                  </a:lnTo>
                  <a:lnTo>
                    <a:pt x="2176" y="216"/>
                  </a:lnTo>
                  <a:lnTo>
                    <a:pt x="2188" y="216"/>
                  </a:lnTo>
                  <a:lnTo>
                    <a:pt x="2198" y="216"/>
                  </a:lnTo>
                  <a:lnTo>
                    <a:pt x="2210" y="216"/>
                  </a:lnTo>
                  <a:lnTo>
                    <a:pt x="2220" y="216"/>
                  </a:lnTo>
                  <a:lnTo>
                    <a:pt x="2232" y="216"/>
                  </a:lnTo>
                  <a:lnTo>
                    <a:pt x="2244" y="216"/>
                  </a:lnTo>
                  <a:lnTo>
                    <a:pt x="2254" y="216"/>
                  </a:lnTo>
                  <a:lnTo>
                    <a:pt x="2266" y="216"/>
                  </a:lnTo>
                  <a:lnTo>
                    <a:pt x="2276" y="216"/>
                  </a:lnTo>
                  <a:lnTo>
                    <a:pt x="2288" y="216"/>
                  </a:lnTo>
                  <a:lnTo>
                    <a:pt x="2300" y="216"/>
                  </a:lnTo>
                  <a:lnTo>
                    <a:pt x="2310" y="216"/>
                  </a:lnTo>
                  <a:lnTo>
                    <a:pt x="2322" y="216"/>
                  </a:lnTo>
                  <a:lnTo>
                    <a:pt x="2332" y="216"/>
                  </a:lnTo>
                  <a:lnTo>
                    <a:pt x="2344" y="216"/>
                  </a:lnTo>
                  <a:lnTo>
                    <a:pt x="2356" y="216"/>
                  </a:lnTo>
                  <a:lnTo>
                    <a:pt x="2366" y="216"/>
                  </a:lnTo>
                  <a:lnTo>
                    <a:pt x="2378" y="216"/>
                  </a:lnTo>
                  <a:lnTo>
                    <a:pt x="2388" y="216"/>
                  </a:lnTo>
                  <a:lnTo>
                    <a:pt x="2400" y="216"/>
                  </a:lnTo>
                  <a:lnTo>
                    <a:pt x="2412" y="216"/>
                  </a:lnTo>
                  <a:lnTo>
                    <a:pt x="2422" y="216"/>
                  </a:lnTo>
                  <a:lnTo>
                    <a:pt x="2434" y="216"/>
                  </a:lnTo>
                  <a:lnTo>
                    <a:pt x="2444" y="216"/>
                  </a:lnTo>
                  <a:lnTo>
                    <a:pt x="2456" y="216"/>
                  </a:lnTo>
                  <a:lnTo>
                    <a:pt x="2468" y="216"/>
                  </a:lnTo>
                  <a:lnTo>
                    <a:pt x="2478" y="216"/>
                  </a:lnTo>
                  <a:lnTo>
                    <a:pt x="2490" y="216"/>
                  </a:lnTo>
                  <a:lnTo>
                    <a:pt x="2500" y="216"/>
                  </a:lnTo>
                  <a:lnTo>
                    <a:pt x="2512" y="216"/>
                  </a:lnTo>
                  <a:lnTo>
                    <a:pt x="2524" y="216"/>
                  </a:lnTo>
                  <a:lnTo>
                    <a:pt x="2534" y="216"/>
                  </a:lnTo>
                  <a:lnTo>
                    <a:pt x="2546" y="216"/>
                  </a:lnTo>
                  <a:lnTo>
                    <a:pt x="2558" y="216"/>
                  </a:lnTo>
                  <a:lnTo>
                    <a:pt x="2568" y="216"/>
                  </a:lnTo>
                  <a:lnTo>
                    <a:pt x="2580" y="216"/>
                  </a:lnTo>
                  <a:lnTo>
                    <a:pt x="2590" y="216"/>
                  </a:lnTo>
                  <a:lnTo>
                    <a:pt x="2602" y="216"/>
                  </a:lnTo>
                  <a:lnTo>
                    <a:pt x="2614" y="216"/>
                  </a:lnTo>
                  <a:lnTo>
                    <a:pt x="2624" y="216"/>
                  </a:lnTo>
                  <a:lnTo>
                    <a:pt x="2636" y="216"/>
                  </a:lnTo>
                  <a:lnTo>
                    <a:pt x="2646" y="216"/>
                  </a:lnTo>
                  <a:lnTo>
                    <a:pt x="2658" y="216"/>
                  </a:lnTo>
                  <a:lnTo>
                    <a:pt x="2670" y="216"/>
                  </a:lnTo>
                  <a:lnTo>
                    <a:pt x="2680" y="216"/>
                  </a:lnTo>
                  <a:lnTo>
                    <a:pt x="2692" y="216"/>
                  </a:lnTo>
                  <a:lnTo>
                    <a:pt x="2702" y="216"/>
                  </a:lnTo>
                  <a:lnTo>
                    <a:pt x="2714" y="216"/>
                  </a:lnTo>
                  <a:lnTo>
                    <a:pt x="2726" y="216"/>
                  </a:lnTo>
                  <a:lnTo>
                    <a:pt x="2736" y="216"/>
                  </a:lnTo>
                  <a:lnTo>
                    <a:pt x="2748" y="216"/>
                  </a:lnTo>
                  <a:lnTo>
                    <a:pt x="2758" y="216"/>
                  </a:lnTo>
                  <a:lnTo>
                    <a:pt x="2770" y="216"/>
                  </a:lnTo>
                  <a:lnTo>
                    <a:pt x="2782" y="216"/>
                  </a:lnTo>
                  <a:lnTo>
                    <a:pt x="2792" y="216"/>
                  </a:lnTo>
                  <a:lnTo>
                    <a:pt x="2804" y="216"/>
                  </a:lnTo>
                  <a:lnTo>
                    <a:pt x="2814" y="216"/>
                  </a:lnTo>
                  <a:lnTo>
                    <a:pt x="2826" y="216"/>
                  </a:lnTo>
                  <a:lnTo>
                    <a:pt x="2838" y="216"/>
                  </a:lnTo>
                  <a:lnTo>
                    <a:pt x="2848" y="216"/>
                  </a:lnTo>
                  <a:lnTo>
                    <a:pt x="2860" y="216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55" name="Rectangle 715"/>
            <p:cNvSpPr>
              <a:spLocks noChangeArrowheads="1"/>
            </p:cNvSpPr>
            <p:nvPr/>
          </p:nvSpPr>
          <p:spPr bwMode="auto">
            <a:xfrm>
              <a:off x="224" y="3731"/>
              <a:ext cx="3364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456" name="Rectangle 716"/>
            <p:cNvSpPr>
              <a:spLocks noChangeArrowheads="1"/>
            </p:cNvSpPr>
            <p:nvPr/>
          </p:nvSpPr>
          <p:spPr bwMode="auto">
            <a:xfrm>
              <a:off x="224" y="3731"/>
              <a:ext cx="3364" cy="25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1457" name="Line 717"/>
            <p:cNvSpPr>
              <a:spLocks noChangeShapeType="1"/>
            </p:cNvSpPr>
            <p:nvPr/>
          </p:nvSpPr>
          <p:spPr bwMode="auto">
            <a:xfrm>
              <a:off x="224" y="3731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58" name="Line 718"/>
            <p:cNvSpPr>
              <a:spLocks noChangeShapeType="1"/>
            </p:cNvSpPr>
            <p:nvPr/>
          </p:nvSpPr>
          <p:spPr bwMode="auto">
            <a:xfrm>
              <a:off x="224" y="3983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59" name="Line 719"/>
            <p:cNvSpPr>
              <a:spLocks noChangeShapeType="1"/>
            </p:cNvSpPr>
            <p:nvPr/>
          </p:nvSpPr>
          <p:spPr bwMode="auto">
            <a:xfrm flipV="1">
              <a:off x="3588" y="3731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60" name="Line 720"/>
            <p:cNvSpPr>
              <a:spLocks noChangeShapeType="1"/>
            </p:cNvSpPr>
            <p:nvPr/>
          </p:nvSpPr>
          <p:spPr bwMode="auto">
            <a:xfrm flipV="1">
              <a:off x="224" y="3731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61" name="Line 721"/>
            <p:cNvSpPr>
              <a:spLocks noChangeShapeType="1"/>
            </p:cNvSpPr>
            <p:nvPr/>
          </p:nvSpPr>
          <p:spPr bwMode="auto">
            <a:xfrm>
              <a:off x="224" y="3983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62" name="Line 722"/>
            <p:cNvSpPr>
              <a:spLocks noChangeShapeType="1"/>
            </p:cNvSpPr>
            <p:nvPr/>
          </p:nvSpPr>
          <p:spPr bwMode="auto">
            <a:xfrm flipV="1">
              <a:off x="224" y="3731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63" name="Line 723"/>
            <p:cNvSpPr>
              <a:spLocks noChangeShapeType="1"/>
            </p:cNvSpPr>
            <p:nvPr/>
          </p:nvSpPr>
          <p:spPr bwMode="auto">
            <a:xfrm flipV="1">
              <a:off x="224" y="394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64" name="Line 724"/>
            <p:cNvSpPr>
              <a:spLocks noChangeShapeType="1"/>
            </p:cNvSpPr>
            <p:nvPr/>
          </p:nvSpPr>
          <p:spPr bwMode="auto">
            <a:xfrm>
              <a:off x="224" y="373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65" name="Line 725"/>
            <p:cNvSpPr>
              <a:spLocks noChangeShapeType="1"/>
            </p:cNvSpPr>
            <p:nvPr/>
          </p:nvSpPr>
          <p:spPr bwMode="auto">
            <a:xfrm flipV="1">
              <a:off x="784" y="394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66" name="Line 726"/>
            <p:cNvSpPr>
              <a:spLocks noChangeShapeType="1"/>
            </p:cNvSpPr>
            <p:nvPr/>
          </p:nvSpPr>
          <p:spPr bwMode="auto">
            <a:xfrm>
              <a:off x="784" y="373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67" name="Line 727"/>
            <p:cNvSpPr>
              <a:spLocks noChangeShapeType="1"/>
            </p:cNvSpPr>
            <p:nvPr/>
          </p:nvSpPr>
          <p:spPr bwMode="auto">
            <a:xfrm flipV="1">
              <a:off x="1344" y="394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68" name="Line 728"/>
            <p:cNvSpPr>
              <a:spLocks noChangeShapeType="1"/>
            </p:cNvSpPr>
            <p:nvPr/>
          </p:nvSpPr>
          <p:spPr bwMode="auto">
            <a:xfrm>
              <a:off x="1344" y="373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69" name="Line 729"/>
            <p:cNvSpPr>
              <a:spLocks noChangeShapeType="1"/>
            </p:cNvSpPr>
            <p:nvPr/>
          </p:nvSpPr>
          <p:spPr bwMode="auto">
            <a:xfrm flipV="1">
              <a:off x="1906" y="394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70" name="Line 730"/>
            <p:cNvSpPr>
              <a:spLocks noChangeShapeType="1"/>
            </p:cNvSpPr>
            <p:nvPr/>
          </p:nvSpPr>
          <p:spPr bwMode="auto">
            <a:xfrm>
              <a:off x="1906" y="373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71" name="Line 731"/>
            <p:cNvSpPr>
              <a:spLocks noChangeShapeType="1"/>
            </p:cNvSpPr>
            <p:nvPr/>
          </p:nvSpPr>
          <p:spPr bwMode="auto">
            <a:xfrm flipV="1">
              <a:off x="2466" y="394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72" name="Line 732"/>
            <p:cNvSpPr>
              <a:spLocks noChangeShapeType="1"/>
            </p:cNvSpPr>
            <p:nvPr/>
          </p:nvSpPr>
          <p:spPr bwMode="auto">
            <a:xfrm>
              <a:off x="2466" y="373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73" name="Line 733"/>
            <p:cNvSpPr>
              <a:spLocks noChangeShapeType="1"/>
            </p:cNvSpPr>
            <p:nvPr/>
          </p:nvSpPr>
          <p:spPr bwMode="auto">
            <a:xfrm flipV="1">
              <a:off x="3026" y="394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74" name="Line 734"/>
            <p:cNvSpPr>
              <a:spLocks noChangeShapeType="1"/>
            </p:cNvSpPr>
            <p:nvPr/>
          </p:nvSpPr>
          <p:spPr bwMode="auto">
            <a:xfrm>
              <a:off x="3026" y="373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75" name="Line 735"/>
            <p:cNvSpPr>
              <a:spLocks noChangeShapeType="1"/>
            </p:cNvSpPr>
            <p:nvPr/>
          </p:nvSpPr>
          <p:spPr bwMode="auto">
            <a:xfrm flipV="1">
              <a:off x="3588" y="3949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76" name="Line 736"/>
            <p:cNvSpPr>
              <a:spLocks noChangeShapeType="1"/>
            </p:cNvSpPr>
            <p:nvPr/>
          </p:nvSpPr>
          <p:spPr bwMode="auto">
            <a:xfrm>
              <a:off x="3588" y="3731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77" name="Line 737"/>
            <p:cNvSpPr>
              <a:spLocks noChangeShapeType="1"/>
            </p:cNvSpPr>
            <p:nvPr/>
          </p:nvSpPr>
          <p:spPr bwMode="auto">
            <a:xfrm>
              <a:off x="224" y="398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78" name="Line 738"/>
            <p:cNvSpPr>
              <a:spLocks noChangeShapeType="1"/>
            </p:cNvSpPr>
            <p:nvPr/>
          </p:nvSpPr>
          <p:spPr bwMode="auto">
            <a:xfrm flipH="1">
              <a:off x="3554" y="398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79" name="Line 739"/>
            <p:cNvSpPr>
              <a:spLocks noChangeShapeType="1"/>
            </p:cNvSpPr>
            <p:nvPr/>
          </p:nvSpPr>
          <p:spPr bwMode="auto">
            <a:xfrm>
              <a:off x="224" y="385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80" name="Line 740"/>
            <p:cNvSpPr>
              <a:spLocks noChangeShapeType="1"/>
            </p:cNvSpPr>
            <p:nvPr/>
          </p:nvSpPr>
          <p:spPr bwMode="auto">
            <a:xfrm flipH="1">
              <a:off x="3554" y="385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81" name="Line 741"/>
            <p:cNvSpPr>
              <a:spLocks noChangeShapeType="1"/>
            </p:cNvSpPr>
            <p:nvPr/>
          </p:nvSpPr>
          <p:spPr bwMode="auto">
            <a:xfrm>
              <a:off x="224" y="3731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82" name="Line 742"/>
            <p:cNvSpPr>
              <a:spLocks noChangeShapeType="1"/>
            </p:cNvSpPr>
            <p:nvPr/>
          </p:nvSpPr>
          <p:spPr bwMode="auto">
            <a:xfrm flipH="1">
              <a:off x="3554" y="3731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83" name="Line 743"/>
            <p:cNvSpPr>
              <a:spLocks noChangeShapeType="1"/>
            </p:cNvSpPr>
            <p:nvPr/>
          </p:nvSpPr>
          <p:spPr bwMode="auto">
            <a:xfrm>
              <a:off x="224" y="3731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84" name="Line 744"/>
            <p:cNvSpPr>
              <a:spLocks noChangeShapeType="1"/>
            </p:cNvSpPr>
            <p:nvPr/>
          </p:nvSpPr>
          <p:spPr bwMode="auto">
            <a:xfrm>
              <a:off x="224" y="3983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85" name="Line 745"/>
            <p:cNvSpPr>
              <a:spLocks noChangeShapeType="1"/>
            </p:cNvSpPr>
            <p:nvPr/>
          </p:nvSpPr>
          <p:spPr bwMode="auto">
            <a:xfrm flipV="1">
              <a:off x="3588" y="3731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86" name="Line 746"/>
            <p:cNvSpPr>
              <a:spLocks noChangeShapeType="1"/>
            </p:cNvSpPr>
            <p:nvPr/>
          </p:nvSpPr>
          <p:spPr bwMode="auto">
            <a:xfrm flipV="1">
              <a:off x="224" y="3731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1487" name="Freeform 747"/>
            <p:cNvSpPr>
              <a:spLocks/>
            </p:cNvSpPr>
            <p:nvPr/>
          </p:nvSpPr>
          <p:spPr bwMode="auto">
            <a:xfrm>
              <a:off x="234" y="3783"/>
              <a:ext cx="2860" cy="200"/>
            </a:xfrm>
            <a:custGeom>
              <a:avLst/>
              <a:gdLst>
                <a:gd name="T0" fmla="*/ 46 w 2860"/>
                <a:gd name="T1" fmla="*/ 200 h 200"/>
                <a:gd name="T2" fmla="*/ 102 w 2860"/>
                <a:gd name="T3" fmla="*/ 150 h 200"/>
                <a:gd name="T4" fmla="*/ 158 w 2860"/>
                <a:gd name="T5" fmla="*/ 200 h 200"/>
                <a:gd name="T6" fmla="*/ 214 w 2860"/>
                <a:gd name="T7" fmla="*/ 108 h 200"/>
                <a:gd name="T8" fmla="*/ 270 w 2860"/>
                <a:gd name="T9" fmla="*/ 200 h 200"/>
                <a:gd name="T10" fmla="*/ 326 w 2860"/>
                <a:gd name="T11" fmla="*/ 200 h 200"/>
                <a:gd name="T12" fmla="*/ 382 w 2860"/>
                <a:gd name="T13" fmla="*/ 188 h 200"/>
                <a:gd name="T14" fmla="*/ 438 w 2860"/>
                <a:gd name="T15" fmla="*/ 200 h 200"/>
                <a:gd name="T16" fmla="*/ 494 w 2860"/>
                <a:gd name="T17" fmla="*/ 188 h 200"/>
                <a:gd name="T18" fmla="*/ 550 w 2860"/>
                <a:gd name="T19" fmla="*/ 200 h 200"/>
                <a:gd name="T20" fmla="*/ 606 w 2860"/>
                <a:gd name="T21" fmla="*/ 196 h 200"/>
                <a:gd name="T22" fmla="*/ 662 w 2860"/>
                <a:gd name="T23" fmla="*/ 200 h 200"/>
                <a:gd name="T24" fmla="*/ 718 w 2860"/>
                <a:gd name="T25" fmla="*/ 200 h 200"/>
                <a:gd name="T26" fmla="*/ 774 w 2860"/>
                <a:gd name="T27" fmla="*/ 200 h 200"/>
                <a:gd name="T28" fmla="*/ 830 w 2860"/>
                <a:gd name="T29" fmla="*/ 200 h 200"/>
                <a:gd name="T30" fmla="*/ 886 w 2860"/>
                <a:gd name="T31" fmla="*/ 200 h 200"/>
                <a:gd name="T32" fmla="*/ 942 w 2860"/>
                <a:gd name="T33" fmla="*/ 200 h 200"/>
                <a:gd name="T34" fmla="*/ 998 w 2860"/>
                <a:gd name="T35" fmla="*/ 200 h 200"/>
                <a:gd name="T36" fmla="*/ 1054 w 2860"/>
                <a:gd name="T37" fmla="*/ 200 h 200"/>
                <a:gd name="T38" fmla="*/ 1110 w 2860"/>
                <a:gd name="T39" fmla="*/ 200 h 200"/>
                <a:gd name="T40" fmla="*/ 1166 w 2860"/>
                <a:gd name="T41" fmla="*/ 200 h 200"/>
                <a:gd name="T42" fmla="*/ 1222 w 2860"/>
                <a:gd name="T43" fmla="*/ 200 h 200"/>
                <a:gd name="T44" fmla="*/ 1278 w 2860"/>
                <a:gd name="T45" fmla="*/ 200 h 200"/>
                <a:gd name="T46" fmla="*/ 1336 w 2860"/>
                <a:gd name="T47" fmla="*/ 200 h 200"/>
                <a:gd name="T48" fmla="*/ 1392 w 2860"/>
                <a:gd name="T49" fmla="*/ 198 h 200"/>
                <a:gd name="T50" fmla="*/ 1448 w 2860"/>
                <a:gd name="T51" fmla="*/ 198 h 200"/>
                <a:gd name="T52" fmla="*/ 1504 w 2860"/>
                <a:gd name="T53" fmla="*/ 198 h 200"/>
                <a:gd name="T54" fmla="*/ 1560 w 2860"/>
                <a:gd name="T55" fmla="*/ 200 h 200"/>
                <a:gd name="T56" fmla="*/ 1616 w 2860"/>
                <a:gd name="T57" fmla="*/ 200 h 200"/>
                <a:gd name="T58" fmla="*/ 1672 w 2860"/>
                <a:gd name="T59" fmla="*/ 198 h 200"/>
                <a:gd name="T60" fmla="*/ 1728 w 2860"/>
                <a:gd name="T61" fmla="*/ 200 h 200"/>
                <a:gd name="T62" fmla="*/ 1784 w 2860"/>
                <a:gd name="T63" fmla="*/ 200 h 200"/>
                <a:gd name="T64" fmla="*/ 1840 w 2860"/>
                <a:gd name="T65" fmla="*/ 200 h 200"/>
                <a:gd name="T66" fmla="*/ 1896 w 2860"/>
                <a:gd name="T67" fmla="*/ 200 h 200"/>
                <a:gd name="T68" fmla="*/ 1952 w 2860"/>
                <a:gd name="T69" fmla="*/ 200 h 200"/>
                <a:gd name="T70" fmla="*/ 2008 w 2860"/>
                <a:gd name="T71" fmla="*/ 200 h 200"/>
                <a:gd name="T72" fmla="*/ 2064 w 2860"/>
                <a:gd name="T73" fmla="*/ 200 h 200"/>
                <a:gd name="T74" fmla="*/ 2120 w 2860"/>
                <a:gd name="T75" fmla="*/ 200 h 200"/>
                <a:gd name="T76" fmla="*/ 2176 w 2860"/>
                <a:gd name="T77" fmla="*/ 200 h 200"/>
                <a:gd name="T78" fmla="*/ 2232 w 2860"/>
                <a:gd name="T79" fmla="*/ 200 h 200"/>
                <a:gd name="T80" fmla="*/ 2288 w 2860"/>
                <a:gd name="T81" fmla="*/ 200 h 200"/>
                <a:gd name="T82" fmla="*/ 2344 w 2860"/>
                <a:gd name="T83" fmla="*/ 200 h 200"/>
                <a:gd name="T84" fmla="*/ 2400 w 2860"/>
                <a:gd name="T85" fmla="*/ 200 h 200"/>
                <a:gd name="T86" fmla="*/ 2456 w 2860"/>
                <a:gd name="T87" fmla="*/ 200 h 200"/>
                <a:gd name="T88" fmla="*/ 2512 w 2860"/>
                <a:gd name="T89" fmla="*/ 200 h 200"/>
                <a:gd name="T90" fmla="*/ 2568 w 2860"/>
                <a:gd name="T91" fmla="*/ 200 h 200"/>
                <a:gd name="T92" fmla="*/ 2624 w 2860"/>
                <a:gd name="T93" fmla="*/ 200 h 200"/>
                <a:gd name="T94" fmla="*/ 2680 w 2860"/>
                <a:gd name="T95" fmla="*/ 200 h 200"/>
                <a:gd name="T96" fmla="*/ 2736 w 2860"/>
                <a:gd name="T97" fmla="*/ 200 h 200"/>
                <a:gd name="T98" fmla="*/ 2792 w 2860"/>
                <a:gd name="T99" fmla="*/ 200 h 200"/>
                <a:gd name="T100" fmla="*/ 2848 w 2860"/>
                <a:gd name="T101" fmla="*/ 200 h 2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60"/>
                <a:gd name="T154" fmla="*/ 0 h 200"/>
                <a:gd name="T155" fmla="*/ 2860 w 2860"/>
                <a:gd name="T156" fmla="*/ 200 h 2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60" h="200">
                  <a:moveTo>
                    <a:pt x="0" y="200"/>
                  </a:moveTo>
                  <a:lnTo>
                    <a:pt x="12" y="200"/>
                  </a:lnTo>
                  <a:lnTo>
                    <a:pt x="24" y="200"/>
                  </a:lnTo>
                  <a:lnTo>
                    <a:pt x="34" y="200"/>
                  </a:lnTo>
                  <a:lnTo>
                    <a:pt x="46" y="200"/>
                  </a:lnTo>
                  <a:lnTo>
                    <a:pt x="56" y="200"/>
                  </a:lnTo>
                  <a:lnTo>
                    <a:pt x="68" y="198"/>
                  </a:lnTo>
                  <a:lnTo>
                    <a:pt x="80" y="200"/>
                  </a:lnTo>
                  <a:lnTo>
                    <a:pt x="90" y="182"/>
                  </a:lnTo>
                  <a:lnTo>
                    <a:pt x="102" y="150"/>
                  </a:lnTo>
                  <a:lnTo>
                    <a:pt x="112" y="200"/>
                  </a:lnTo>
                  <a:lnTo>
                    <a:pt x="124" y="200"/>
                  </a:lnTo>
                  <a:lnTo>
                    <a:pt x="136" y="198"/>
                  </a:lnTo>
                  <a:lnTo>
                    <a:pt x="146" y="198"/>
                  </a:lnTo>
                  <a:lnTo>
                    <a:pt x="158" y="200"/>
                  </a:lnTo>
                  <a:lnTo>
                    <a:pt x="170" y="200"/>
                  </a:lnTo>
                  <a:lnTo>
                    <a:pt x="180" y="180"/>
                  </a:lnTo>
                  <a:lnTo>
                    <a:pt x="192" y="62"/>
                  </a:lnTo>
                  <a:lnTo>
                    <a:pt x="202" y="0"/>
                  </a:lnTo>
                  <a:lnTo>
                    <a:pt x="214" y="108"/>
                  </a:lnTo>
                  <a:lnTo>
                    <a:pt x="226" y="196"/>
                  </a:lnTo>
                  <a:lnTo>
                    <a:pt x="236" y="200"/>
                  </a:lnTo>
                  <a:lnTo>
                    <a:pt x="248" y="200"/>
                  </a:lnTo>
                  <a:lnTo>
                    <a:pt x="258" y="200"/>
                  </a:lnTo>
                  <a:lnTo>
                    <a:pt x="270" y="200"/>
                  </a:lnTo>
                  <a:lnTo>
                    <a:pt x="282" y="182"/>
                  </a:lnTo>
                  <a:lnTo>
                    <a:pt x="292" y="138"/>
                  </a:lnTo>
                  <a:lnTo>
                    <a:pt x="304" y="130"/>
                  </a:lnTo>
                  <a:lnTo>
                    <a:pt x="314" y="176"/>
                  </a:lnTo>
                  <a:lnTo>
                    <a:pt x="326" y="200"/>
                  </a:lnTo>
                  <a:lnTo>
                    <a:pt x="338" y="200"/>
                  </a:lnTo>
                  <a:lnTo>
                    <a:pt x="348" y="200"/>
                  </a:lnTo>
                  <a:lnTo>
                    <a:pt x="360" y="200"/>
                  </a:lnTo>
                  <a:lnTo>
                    <a:pt x="370" y="198"/>
                  </a:lnTo>
                  <a:lnTo>
                    <a:pt x="382" y="188"/>
                  </a:lnTo>
                  <a:lnTo>
                    <a:pt x="394" y="180"/>
                  </a:lnTo>
                  <a:lnTo>
                    <a:pt x="404" y="180"/>
                  </a:lnTo>
                  <a:lnTo>
                    <a:pt x="416" y="200"/>
                  </a:lnTo>
                  <a:lnTo>
                    <a:pt x="426" y="200"/>
                  </a:lnTo>
                  <a:lnTo>
                    <a:pt x="438" y="200"/>
                  </a:lnTo>
                  <a:lnTo>
                    <a:pt x="450" y="200"/>
                  </a:lnTo>
                  <a:lnTo>
                    <a:pt x="460" y="198"/>
                  </a:lnTo>
                  <a:lnTo>
                    <a:pt x="472" y="196"/>
                  </a:lnTo>
                  <a:lnTo>
                    <a:pt x="482" y="192"/>
                  </a:lnTo>
                  <a:lnTo>
                    <a:pt x="494" y="188"/>
                  </a:lnTo>
                  <a:lnTo>
                    <a:pt x="506" y="188"/>
                  </a:lnTo>
                  <a:lnTo>
                    <a:pt x="516" y="196"/>
                  </a:lnTo>
                  <a:lnTo>
                    <a:pt x="528" y="200"/>
                  </a:lnTo>
                  <a:lnTo>
                    <a:pt x="540" y="200"/>
                  </a:lnTo>
                  <a:lnTo>
                    <a:pt x="550" y="200"/>
                  </a:lnTo>
                  <a:lnTo>
                    <a:pt x="562" y="198"/>
                  </a:lnTo>
                  <a:lnTo>
                    <a:pt x="572" y="196"/>
                  </a:lnTo>
                  <a:lnTo>
                    <a:pt x="584" y="196"/>
                  </a:lnTo>
                  <a:lnTo>
                    <a:pt x="596" y="196"/>
                  </a:lnTo>
                  <a:lnTo>
                    <a:pt x="606" y="196"/>
                  </a:lnTo>
                  <a:lnTo>
                    <a:pt x="618" y="198"/>
                  </a:lnTo>
                  <a:lnTo>
                    <a:pt x="628" y="200"/>
                  </a:lnTo>
                  <a:lnTo>
                    <a:pt x="640" y="200"/>
                  </a:lnTo>
                  <a:lnTo>
                    <a:pt x="652" y="200"/>
                  </a:lnTo>
                  <a:lnTo>
                    <a:pt x="662" y="200"/>
                  </a:lnTo>
                  <a:lnTo>
                    <a:pt x="674" y="200"/>
                  </a:lnTo>
                  <a:lnTo>
                    <a:pt x="684" y="200"/>
                  </a:lnTo>
                  <a:lnTo>
                    <a:pt x="696" y="200"/>
                  </a:lnTo>
                  <a:lnTo>
                    <a:pt x="708" y="200"/>
                  </a:lnTo>
                  <a:lnTo>
                    <a:pt x="718" y="200"/>
                  </a:lnTo>
                  <a:lnTo>
                    <a:pt x="730" y="200"/>
                  </a:lnTo>
                  <a:lnTo>
                    <a:pt x="740" y="200"/>
                  </a:lnTo>
                  <a:lnTo>
                    <a:pt x="752" y="200"/>
                  </a:lnTo>
                  <a:lnTo>
                    <a:pt x="764" y="200"/>
                  </a:lnTo>
                  <a:lnTo>
                    <a:pt x="774" y="200"/>
                  </a:lnTo>
                  <a:lnTo>
                    <a:pt x="786" y="200"/>
                  </a:lnTo>
                  <a:lnTo>
                    <a:pt x="796" y="200"/>
                  </a:lnTo>
                  <a:lnTo>
                    <a:pt x="808" y="200"/>
                  </a:lnTo>
                  <a:lnTo>
                    <a:pt x="820" y="200"/>
                  </a:lnTo>
                  <a:lnTo>
                    <a:pt x="830" y="200"/>
                  </a:lnTo>
                  <a:lnTo>
                    <a:pt x="842" y="200"/>
                  </a:lnTo>
                  <a:lnTo>
                    <a:pt x="852" y="200"/>
                  </a:lnTo>
                  <a:lnTo>
                    <a:pt x="864" y="200"/>
                  </a:lnTo>
                  <a:lnTo>
                    <a:pt x="876" y="200"/>
                  </a:lnTo>
                  <a:lnTo>
                    <a:pt x="886" y="200"/>
                  </a:lnTo>
                  <a:lnTo>
                    <a:pt x="898" y="200"/>
                  </a:lnTo>
                  <a:lnTo>
                    <a:pt x="908" y="200"/>
                  </a:lnTo>
                  <a:lnTo>
                    <a:pt x="920" y="200"/>
                  </a:lnTo>
                  <a:lnTo>
                    <a:pt x="932" y="200"/>
                  </a:lnTo>
                  <a:lnTo>
                    <a:pt x="942" y="200"/>
                  </a:lnTo>
                  <a:lnTo>
                    <a:pt x="954" y="200"/>
                  </a:lnTo>
                  <a:lnTo>
                    <a:pt x="966" y="200"/>
                  </a:lnTo>
                  <a:lnTo>
                    <a:pt x="976" y="200"/>
                  </a:lnTo>
                  <a:lnTo>
                    <a:pt x="988" y="200"/>
                  </a:lnTo>
                  <a:lnTo>
                    <a:pt x="998" y="200"/>
                  </a:lnTo>
                  <a:lnTo>
                    <a:pt x="1010" y="200"/>
                  </a:lnTo>
                  <a:lnTo>
                    <a:pt x="1022" y="200"/>
                  </a:lnTo>
                  <a:lnTo>
                    <a:pt x="1032" y="200"/>
                  </a:lnTo>
                  <a:lnTo>
                    <a:pt x="1044" y="200"/>
                  </a:lnTo>
                  <a:lnTo>
                    <a:pt x="1054" y="200"/>
                  </a:lnTo>
                  <a:lnTo>
                    <a:pt x="1066" y="200"/>
                  </a:lnTo>
                  <a:lnTo>
                    <a:pt x="1078" y="200"/>
                  </a:lnTo>
                  <a:lnTo>
                    <a:pt x="1088" y="200"/>
                  </a:lnTo>
                  <a:lnTo>
                    <a:pt x="1100" y="200"/>
                  </a:lnTo>
                  <a:lnTo>
                    <a:pt x="1110" y="200"/>
                  </a:lnTo>
                  <a:lnTo>
                    <a:pt x="1122" y="200"/>
                  </a:lnTo>
                  <a:lnTo>
                    <a:pt x="1134" y="200"/>
                  </a:lnTo>
                  <a:lnTo>
                    <a:pt x="1144" y="200"/>
                  </a:lnTo>
                  <a:lnTo>
                    <a:pt x="1156" y="200"/>
                  </a:lnTo>
                  <a:lnTo>
                    <a:pt x="1166" y="200"/>
                  </a:lnTo>
                  <a:lnTo>
                    <a:pt x="1178" y="200"/>
                  </a:lnTo>
                  <a:lnTo>
                    <a:pt x="1190" y="200"/>
                  </a:lnTo>
                  <a:lnTo>
                    <a:pt x="1200" y="200"/>
                  </a:lnTo>
                  <a:lnTo>
                    <a:pt x="1212" y="200"/>
                  </a:lnTo>
                  <a:lnTo>
                    <a:pt x="1222" y="200"/>
                  </a:lnTo>
                  <a:lnTo>
                    <a:pt x="1234" y="200"/>
                  </a:lnTo>
                  <a:lnTo>
                    <a:pt x="1246" y="200"/>
                  </a:lnTo>
                  <a:lnTo>
                    <a:pt x="1256" y="200"/>
                  </a:lnTo>
                  <a:lnTo>
                    <a:pt x="1268" y="200"/>
                  </a:lnTo>
                  <a:lnTo>
                    <a:pt x="1278" y="200"/>
                  </a:lnTo>
                  <a:lnTo>
                    <a:pt x="1290" y="200"/>
                  </a:lnTo>
                  <a:lnTo>
                    <a:pt x="1302" y="200"/>
                  </a:lnTo>
                  <a:lnTo>
                    <a:pt x="1312" y="200"/>
                  </a:lnTo>
                  <a:lnTo>
                    <a:pt x="1324" y="200"/>
                  </a:lnTo>
                  <a:lnTo>
                    <a:pt x="1336" y="200"/>
                  </a:lnTo>
                  <a:lnTo>
                    <a:pt x="1346" y="200"/>
                  </a:lnTo>
                  <a:lnTo>
                    <a:pt x="1358" y="200"/>
                  </a:lnTo>
                  <a:lnTo>
                    <a:pt x="1368" y="200"/>
                  </a:lnTo>
                  <a:lnTo>
                    <a:pt x="1380" y="198"/>
                  </a:lnTo>
                  <a:lnTo>
                    <a:pt x="1392" y="198"/>
                  </a:lnTo>
                  <a:lnTo>
                    <a:pt x="1402" y="198"/>
                  </a:lnTo>
                  <a:lnTo>
                    <a:pt x="1414" y="200"/>
                  </a:lnTo>
                  <a:lnTo>
                    <a:pt x="1424" y="198"/>
                  </a:lnTo>
                  <a:lnTo>
                    <a:pt x="1436" y="198"/>
                  </a:lnTo>
                  <a:lnTo>
                    <a:pt x="1448" y="198"/>
                  </a:lnTo>
                  <a:lnTo>
                    <a:pt x="1458" y="198"/>
                  </a:lnTo>
                  <a:lnTo>
                    <a:pt x="1470" y="198"/>
                  </a:lnTo>
                  <a:lnTo>
                    <a:pt x="1480" y="200"/>
                  </a:lnTo>
                  <a:lnTo>
                    <a:pt x="1492" y="198"/>
                  </a:lnTo>
                  <a:lnTo>
                    <a:pt x="1504" y="198"/>
                  </a:lnTo>
                  <a:lnTo>
                    <a:pt x="1514" y="200"/>
                  </a:lnTo>
                  <a:lnTo>
                    <a:pt x="1526" y="200"/>
                  </a:lnTo>
                  <a:lnTo>
                    <a:pt x="1536" y="200"/>
                  </a:lnTo>
                  <a:lnTo>
                    <a:pt x="1548" y="198"/>
                  </a:lnTo>
                  <a:lnTo>
                    <a:pt x="1560" y="200"/>
                  </a:lnTo>
                  <a:lnTo>
                    <a:pt x="1570" y="200"/>
                  </a:lnTo>
                  <a:lnTo>
                    <a:pt x="1582" y="200"/>
                  </a:lnTo>
                  <a:lnTo>
                    <a:pt x="1592" y="198"/>
                  </a:lnTo>
                  <a:lnTo>
                    <a:pt x="1604" y="198"/>
                  </a:lnTo>
                  <a:lnTo>
                    <a:pt x="1616" y="200"/>
                  </a:lnTo>
                  <a:lnTo>
                    <a:pt x="1626" y="198"/>
                  </a:lnTo>
                  <a:lnTo>
                    <a:pt x="1638" y="198"/>
                  </a:lnTo>
                  <a:lnTo>
                    <a:pt x="1648" y="198"/>
                  </a:lnTo>
                  <a:lnTo>
                    <a:pt x="1660" y="198"/>
                  </a:lnTo>
                  <a:lnTo>
                    <a:pt x="1672" y="198"/>
                  </a:lnTo>
                  <a:lnTo>
                    <a:pt x="1682" y="198"/>
                  </a:lnTo>
                  <a:lnTo>
                    <a:pt x="1694" y="198"/>
                  </a:lnTo>
                  <a:lnTo>
                    <a:pt x="1704" y="198"/>
                  </a:lnTo>
                  <a:lnTo>
                    <a:pt x="1716" y="200"/>
                  </a:lnTo>
                  <a:lnTo>
                    <a:pt x="1728" y="200"/>
                  </a:lnTo>
                  <a:lnTo>
                    <a:pt x="1738" y="200"/>
                  </a:lnTo>
                  <a:lnTo>
                    <a:pt x="1750" y="198"/>
                  </a:lnTo>
                  <a:lnTo>
                    <a:pt x="1762" y="200"/>
                  </a:lnTo>
                  <a:lnTo>
                    <a:pt x="1772" y="200"/>
                  </a:lnTo>
                  <a:lnTo>
                    <a:pt x="1784" y="200"/>
                  </a:lnTo>
                  <a:lnTo>
                    <a:pt x="1794" y="200"/>
                  </a:lnTo>
                  <a:lnTo>
                    <a:pt x="1806" y="200"/>
                  </a:lnTo>
                  <a:lnTo>
                    <a:pt x="1818" y="200"/>
                  </a:lnTo>
                  <a:lnTo>
                    <a:pt x="1828" y="200"/>
                  </a:lnTo>
                  <a:lnTo>
                    <a:pt x="1840" y="200"/>
                  </a:lnTo>
                  <a:lnTo>
                    <a:pt x="1850" y="200"/>
                  </a:lnTo>
                  <a:lnTo>
                    <a:pt x="1862" y="200"/>
                  </a:lnTo>
                  <a:lnTo>
                    <a:pt x="1874" y="200"/>
                  </a:lnTo>
                  <a:lnTo>
                    <a:pt x="1884" y="200"/>
                  </a:lnTo>
                  <a:lnTo>
                    <a:pt x="1896" y="200"/>
                  </a:lnTo>
                  <a:lnTo>
                    <a:pt x="1906" y="200"/>
                  </a:lnTo>
                  <a:lnTo>
                    <a:pt x="1918" y="200"/>
                  </a:lnTo>
                  <a:lnTo>
                    <a:pt x="1930" y="200"/>
                  </a:lnTo>
                  <a:lnTo>
                    <a:pt x="1940" y="200"/>
                  </a:lnTo>
                  <a:lnTo>
                    <a:pt x="1952" y="200"/>
                  </a:lnTo>
                  <a:lnTo>
                    <a:pt x="1962" y="200"/>
                  </a:lnTo>
                  <a:lnTo>
                    <a:pt x="1974" y="200"/>
                  </a:lnTo>
                  <a:lnTo>
                    <a:pt x="1986" y="200"/>
                  </a:lnTo>
                  <a:lnTo>
                    <a:pt x="1996" y="200"/>
                  </a:lnTo>
                  <a:lnTo>
                    <a:pt x="2008" y="200"/>
                  </a:lnTo>
                  <a:lnTo>
                    <a:pt x="2018" y="200"/>
                  </a:lnTo>
                  <a:lnTo>
                    <a:pt x="2030" y="200"/>
                  </a:lnTo>
                  <a:lnTo>
                    <a:pt x="2042" y="200"/>
                  </a:lnTo>
                  <a:lnTo>
                    <a:pt x="2052" y="200"/>
                  </a:lnTo>
                  <a:lnTo>
                    <a:pt x="2064" y="200"/>
                  </a:lnTo>
                  <a:lnTo>
                    <a:pt x="2074" y="200"/>
                  </a:lnTo>
                  <a:lnTo>
                    <a:pt x="2086" y="200"/>
                  </a:lnTo>
                  <a:lnTo>
                    <a:pt x="2098" y="200"/>
                  </a:lnTo>
                  <a:lnTo>
                    <a:pt x="2108" y="200"/>
                  </a:lnTo>
                  <a:lnTo>
                    <a:pt x="2120" y="200"/>
                  </a:lnTo>
                  <a:lnTo>
                    <a:pt x="2130" y="200"/>
                  </a:lnTo>
                  <a:lnTo>
                    <a:pt x="2142" y="200"/>
                  </a:lnTo>
                  <a:lnTo>
                    <a:pt x="2154" y="200"/>
                  </a:lnTo>
                  <a:lnTo>
                    <a:pt x="2164" y="200"/>
                  </a:lnTo>
                  <a:lnTo>
                    <a:pt x="2176" y="200"/>
                  </a:lnTo>
                  <a:lnTo>
                    <a:pt x="2188" y="200"/>
                  </a:lnTo>
                  <a:lnTo>
                    <a:pt x="2198" y="200"/>
                  </a:lnTo>
                  <a:lnTo>
                    <a:pt x="2210" y="200"/>
                  </a:lnTo>
                  <a:lnTo>
                    <a:pt x="2220" y="200"/>
                  </a:lnTo>
                  <a:lnTo>
                    <a:pt x="2232" y="200"/>
                  </a:lnTo>
                  <a:lnTo>
                    <a:pt x="2244" y="200"/>
                  </a:lnTo>
                  <a:lnTo>
                    <a:pt x="2254" y="200"/>
                  </a:lnTo>
                  <a:lnTo>
                    <a:pt x="2266" y="200"/>
                  </a:lnTo>
                  <a:lnTo>
                    <a:pt x="2276" y="200"/>
                  </a:lnTo>
                  <a:lnTo>
                    <a:pt x="2288" y="200"/>
                  </a:lnTo>
                  <a:lnTo>
                    <a:pt x="2300" y="200"/>
                  </a:lnTo>
                  <a:lnTo>
                    <a:pt x="2310" y="200"/>
                  </a:lnTo>
                  <a:lnTo>
                    <a:pt x="2322" y="200"/>
                  </a:lnTo>
                  <a:lnTo>
                    <a:pt x="2332" y="200"/>
                  </a:lnTo>
                  <a:lnTo>
                    <a:pt x="2344" y="200"/>
                  </a:lnTo>
                  <a:lnTo>
                    <a:pt x="2356" y="200"/>
                  </a:lnTo>
                  <a:lnTo>
                    <a:pt x="2366" y="200"/>
                  </a:lnTo>
                  <a:lnTo>
                    <a:pt x="2378" y="200"/>
                  </a:lnTo>
                  <a:lnTo>
                    <a:pt x="2388" y="200"/>
                  </a:lnTo>
                  <a:lnTo>
                    <a:pt x="2400" y="200"/>
                  </a:lnTo>
                  <a:lnTo>
                    <a:pt x="2412" y="200"/>
                  </a:lnTo>
                  <a:lnTo>
                    <a:pt x="2422" y="200"/>
                  </a:lnTo>
                  <a:lnTo>
                    <a:pt x="2434" y="200"/>
                  </a:lnTo>
                  <a:lnTo>
                    <a:pt x="2444" y="200"/>
                  </a:lnTo>
                  <a:lnTo>
                    <a:pt x="2456" y="200"/>
                  </a:lnTo>
                  <a:lnTo>
                    <a:pt x="2468" y="200"/>
                  </a:lnTo>
                  <a:lnTo>
                    <a:pt x="2478" y="200"/>
                  </a:lnTo>
                  <a:lnTo>
                    <a:pt x="2490" y="200"/>
                  </a:lnTo>
                  <a:lnTo>
                    <a:pt x="2500" y="200"/>
                  </a:lnTo>
                  <a:lnTo>
                    <a:pt x="2512" y="200"/>
                  </a:lnTo>
                  <a:lnTo>
                    <a:pt x="2524" y="200"/>
                  </a:lnTo>
                  <a:lnTo>
                    <a:pt x="2534" y="200"/>
                  </a:lnTo>
                  <a:lnTo>
                    <a:pt x="2546" y="200"/>
                  </a:lnTo>
                  <a:lnTo>
                    <a:pt x="2558" y="200"/>
                  </a:lnTo>
                  <a:lnTo>
                    <a:pt x="2568" y="200"/>
                  </a:lnTo>
                  <a:lnTo>
                    <a:pt x="2580" y="200"/>
                  </a:lnTo>
                  <a:lnTo>
                    <a:pt x="2590" y="200"/>
                  </a:lnTo>
                  <a:lnTo>
                    <a:pt x="2602" y="200"/>
                  </a:lnTo>
                  <a:lnTo>
                    <a:pt x="2614" y="200"/>
                  </a:lnTo>
                  <a:lnTo>
                    <a:pt x="2624" y="200"/>
                  </a:lnTo>
                  <a:lnTo>
                    <a:pt x="2636" y="200"/>
                  </a:lnTo>
                  <a:lnTo>
                    <a:pt x="2646" y="200"/>
                  </a:lnTo>
                  <a:lnTo>
                    <a:pt x="2658" y="200"/>
                  </a:lnTo>
                  <a:lnTo>
                    <a:pt x="2670" y="200"/>
                  </a:lnTo>
                  <a:lnTo>
                    <a:pt x="2680" y="200"/>
                  </a:lnTo>
                  <a:lnTo>
                    <a:pt x="2692" y="200"/>
                  </a:lnTo>
                  <a:lnTo>
                    <a:pt x="2702" y="200"/>
                  </a:lnTo>
                  <a:lnTo>
                    <a:pt x="2714" y="200"/>
                  </a:lnTo>
                  <a:lnTo>
                    <a:pt x="2726" y="200"/>
                  </a:lnTo>
                  <a:lnTo>
                    <a:pt x="2736" y="200"/>
                  </a:lnTo>
                  <a:lnTo>
                    <a:pt x="2748" y="200"/>
                  </a:lnTo>
                  <a:lnTo>
                    <a:pt x="2758" y="200"/>
                  </a:lnTo>
                  <a:lnTo>
                    <a:pt x="2770" y="200"/>
                  </a:lnTo>
                  <a:lnTo>
                    <a:pt x="2782" y="200"/>
                  </a:lnTo>
                  <a:lnTo>
                    <a:pt x="2792" y="200"/>
                  </a:lnTo>
                  <a:lnTo>
                    <a:pt x="2804" y="200"/>
                  </a:lnTo>
                  <a:lnTo>
                    <a:pt x="2814" y="200"/>
                  </a:lnTo>
                  <a:lnTo>
                    <a:pt x="2826" y="200"/>
                  </a:lnTo>
                  <a:lnTo>
                    <a:pt x="2838" y="200"/>
                  </a:lnTo>
                  <a:lnTo>
                    <a:pt x="2848" y="200"/>
                  </a:lnTo>
                  <a:lnTo>
                    <a:pt x="2860" y="20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4" name="Group 751"/>
          <p:cNvGrpSpPr>
            <a:grpSpLocks/>
          </p:cNvGrpSpPr>
          <p:nvPr/>
        </p:nvGrpSpPr>
        <p:grpSpPr bwMode="auto">
          <a:xfrm>
            <a:off x="5108147" y="3073400"/>
            <a:ext cx="3835977" cy="1473200"/>
            <a:chOff x="1200" y="896"/>
            <a:chExt cx="3360" cy="2528"/>
          </a:xfrm>
        </p:grpSpPr>
        <p:sp>
          <p:nvSpPr>
            <p:cNvPr id="10293" name="AutoShape 750"/>
            <p:cNvSpPr>
              <a:spLocks noChangeArrowheads="1" noTextEdit="1"/>
            </p:cNvSpPr>
            <p:nvPr/>
          </p:nvSpPr>
          <p:spPr bwMode="auto">
            <a:xfrm>
              <a:off x="1200" y="896"/>
              <a:ext cx="33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grpSp>
          <p:nvGrpSpPr>
            <p:cNvPr id="5" name="Group 952"/>
            <p:cNvGrpSpPr>
              <a:grpSpLocks/>
            </p:cNvGrpSpPr>
            <p:nvPr/>
          </p:nvGrpSpPr>
          <p:grpSpPr bwMode="auto">
            <a:xfrm>
              <a:off x="1200" y="896"/>
              <a:ext cx="3365" cy="2528"/>
              <a:chOff x="1200" y="896"/>
              <a:chExt cx="3365" cy="2528"/>
            </a:xfrm>
          </p:grpSpPr>
          <p:sp>
            <p:nvSpPr>
              <p:cNvPr id="10973" name="Rectangle 752"/>
              <p:cNvSpPr>
                <a:spLocks noChangeArrowheads="1"/>
              </p:cNvSpPr>
              <p:nvPr/>
            </p:nvSpPr>
            <p:spPr bwMode="auto">
              <a:xfrm>
                <a:off x="1200" y="896"/>
                <a:ext cx="3360" cy="252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974" name="Rectangle 753"/>
              <p:cNvSpPr>
                <a:spLocks noChangeArrowheads="1"/>
              </p:cNvSpPr>
              <p:nvPr/>
            </p:nvSpPr>
            <p:spPr bwMode="auto">
              <a:xfrm>
                <a:off x="1200" y="896"/>
                <a:ext cx="3364" cy="252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975" name="Rectangle 754"/>
              <p:cNvSpPr>
                <a:spLocks noChangeArrowheads="1"/>
              </p:cNvSpPr>
              <p:nvPr/>
            </p:nvSpPr>
            <p:spPr bwMode="auto">
              <a:xfrm>
                <a:off x="1200" y="3166"/>
                <a:ext cx="3364" cy="2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976" name="Rectangle 755"/>
              <p:cNvSpPr>
                <a:spLocks noChangeArrowheads="1"/>
              </p:cNvSpPr>
              <p:nvPr/>
            </p:nvSpPr>
            <p:spPr bwMode="auto">
              <a:xfrm>
                <a:off x="1200" y="3166"/>
                <a:ext cx="3364" cy="252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977" name="Line 756"/>
              <p:cNvSpPr>
                <a:spLocks noChangeShapeType="1"/>
              </p:cNvSpPr>
              <p:nvPr/>
            </p:nvSpPr>
            <p:spPr bwMode="auto">
              <a:xfrm>
                <a:off x="1200" y="3166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78" name="Line 757"/>
              <p:cNvSpPr>
                <a:spLocks noChangeShapeType="1"/>
              </p:cNvSpPr>
              <p:nvPr/>
            </p:nvSpPr>
            <p:spPr bwMode="auto">
              <a:xfrm>
                <a:off x="1200" y="3418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79" name="Line 758"/>
              <p:cNvSpPr>
                <a:spLocks noChangeShapeType="1"/>
              </p:cNvSpPr>
              <p:nvPr/>
            </p:nvSpPr>
            <p:spPr bwMode="auto">
              <a:xfrm flipV="1">
                <a:off x="4564" y="3166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80" name="Line 759"/>
              <p:cNvSpPr>
                <a:spLocks noChangeShapeType="1"/>
              </p:cNvSpPr>
              <p:nvPr/>
            </p:nvSpPr>
            <p:spPr bwMode="auto">
              <a:xfrm flipV="1">
                <a:off x="1200" y="3166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81" name="Line 760"/>
              <p:cNvSpPr>
                <a:spLocks noChangeShapeType="1"/>
              </p:cNvSpPr>
              <p:nvPr/>
            </p:nvSpPr>
            <p:spPr bwMode="auto">
              <a:xfrm>
                <a:off x="1200" y="3418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82" name="Line 761"/>
              <p:cNvSpPr>
                <a:spLocks noChangeShapeType="1"/>
              </p:cNvSpPr>
              <p:nvPr/>
            </p:nvSpPr>
            <p:spPr bwMode="auto">
              <a:xfrm flipV="1">
                <a:off x="1200" y="3166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83" name="Line 762"/>
              <p:cNvSpPr>
                <a:spLocks noChangeShapeType="1"/>
              </p:cNvSpPr>
              <p:nvPr/>
            </p:nvSpPr>
            <p:spPr bwMode="auto">
              <a:xfrm flipV="1">
                <a:off x="1200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84" name="Line 763"/>
              <p:cNvSpPr>
                <a:spLocks noChangeShapeType="1"/>
              </p:cNvSpPr>
              <p:nvPr/>
            </p:nvSpPr>
            <p:spPr bwMode="auto">
              <a:xfrm>
                <a:off x="1200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85" name="Line 764"/>
              <p:cNvSpPr>
                <a:spLocks noChangeShapeType="1"/>
              </p:cNvSpPr>
              <p:nvPr/>
            </p:nvSpPr>
            <p:spPr bwMode="auto">
              <a:xfrm flipV="1">
                <a:off x="1536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86" name="Line 765"/>
              <p:cNvSpPr>
                <a:spLocks noChangeShapeType="1"/>
              </p:cNvSpPr>
              <p:nvPr/>
            </p:nvSpPr>
            <p:spPr bwMode="auto">
              <a:xfrm>
                <a:off x="1536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87" name="Line 766"/>
              <p:cNvSpPr>
                <a:spLocks noChangeShapeType="1"/>
              </p:cNvSpPr>
              <p:nvPr/>
            </p:nvSpPr>
            <p:spPr bwMode="auto">
              <a:xfrm flipV="1">
                <a:off x="1872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88" name="Line 767"/>
              <p:cNvSpPr>
                <a:spLocks noChangeShapeType="1"/>
              </p:cNvSpPr>
              <p:nvPr/>
            </p:nvSpPr>
            <p:spPr bwMode="auto">
              <a:xfrm>
                <a:off x="1872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89" name="Line 768"/>
              <p:cNvSpPr>
                <a:spLocks noChangeShapeType="1"/>
              </p:cNvSpPr>
              <p:nvPr/>
            </p:nvSpPr>
            <p:spPr bwMode="auto">
              <a:xfrm flipV="1">
                <a:off x="2208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90" name="Line 769"/>
              <p:cNvSpPr>
                <a:spLocks noChangeShapeType="1"/>
              </p:cNvSpPr>
              <p:nvPr/>
            </p:nvSpPr>
            <p:spPr bwMode="auto">
              <a:xfrm>
                <a:off x="2208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91" name="Line 770"/>
              <p:cNvSpPr>
                <a:spLocks noChangeShapeType="1"/>
              </p:cNvSpPr>
              <p:nvPr/>
            </p:nvSpPr>
            <p:spPr bwMode="auto">
              <a:xfrm flipV="1">
                <a:off x="2546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92" name="Line 771"/>
              <p:cNvSpPr>
                <a:spLocks noChangeShapeType="1"/>
              </p:cNvSpPr>
              <p:nvPr/>
            </p:nvSpPr>
            <p:spPr bwMode="auto">
              <a:xfrm>
                <a:off x="2546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93" name="Line 772"/>
              <p:cNvSpPr>
                <a:spLocks noChangeShapeType="1"/>
              </p:cNvSpPr>
              <p:nvPr/>
            </p:nvSpPr>
            <p:spPr bwMode="auto">
              <a:xfrm flipV="1">
                <a:off x="2882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94" name="Line 773"/>
              <p:cNvSpPr>
                <a:spLocks noChangeShapeType="1"/>
              </p:cNvSpPr>
              <p:nvPr/>
            </p:nvSpPr>
            <p:spPr bwMode="auto">
              <a:xfrm>
                <a:off x="2882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95" name="Line 774"/>
              <p:cNvSpPr>
                <a:spLocks noChangeShapeType="1"/>
              </p:cNvSpPr>
              <p:nvPr/>
            </p:nvSpPr>
            <p:spPr bwMode="auto">
              <a:xfrm flipV="1">
                <a:off x="3218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96" name="Line 775"/>
              <p:cNvSpPr>
                <a:spLocks noChangeShapeType="1"/>
              </p:cNvSpPr>
              <p:nvPr/>
            </p:nvSpPr>
            <p:spPr bwMode="auto">
              <a:xfrm>
                <a:off x="3218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97" name="Line 776"/>
              <p:cNvSpPr>
                <a:spLocks noChangeShapeType="1"/>
              </p:cNvSpPr>
              <p:nvPr/>
            </p:nvSpPr>
            <p:spPr bwMode="auto">
              <a:xfrm flipV="1">
                <a:off x="3554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98" name="Line 777"/>
              <p:cNvSpPr>
                <a:spLocks noChangeShapeType="1"/>
              </p:cNvSpPr>
              <p:nvPr/>
            </p:nvSpPr>
            <p:spPr bwMode="auto">
              <a:xfrm>
                <a:off x="3554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99" name="Line 778"/>
              <p:cNvSpPr>
                <a:spLocks noChangeShapeType="1"/>
              </p:cNvSpPr>
              <p:nvPr/>
            </p:nvSpPr>
            <p:spPr bwMode="auto">
              <a:xfrm flipV="1">
                <a:off x="3890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00" name="Line 779"/>
              <p:cNvSpPr>
                <a:spLocks noChangeShapeType="1"/>
              </p:cNvSpPr>
              <p:nvPr/>
            </p:nvSpPr>
            <p:spPr bwMode="auto">
              <a:xfrm>
                <a:off x="3890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01" name="Line 780"/>
              <p:cNvSpPr>
                <a:spLocks noChangeShapeType="1"/>
              </p:cNvSpPr>
              <p:nvPr/>
            </p:nvSpPr>
            <p:spPr bwMode="auto">
              <a:xfrm flipV="1">
                <a:off x="4226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02" name="Line 781"/>
              <p:cNvSpPr>
                <a:spLocks noChangeShapeType="1"/>
              </p:cNvSpPr>
              <p:nvPr/>
            </p:nvSpPr>
            <p:spPr bwMode="auto">
              <a:xfrm>
                <a:off x="4226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03" name="Line 782"/>
              <p:cNvSpPr>
                <a:spLocks noChangeShapeType="1"/>
              </p:cNvSpPr>
              <p:nvPr/>
            </p:nvSpPr>
            <p:spPr bwMode="auto">
              <a:xfrm flipV="1">
                <a:off x="4564" y="338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04" name="Line 783"/>
              <p:cNvSpPr>
                <a:spLocks noChangeShapeType="1"/>
              </p:cNvSpPr>
              <p:nvPr/>
            </p:nvSpPr>
            <p:spPr bwMode="auto">
              <a:xfrm>
                <a:off x="4564" y="316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05" name="Line 784"/>
              <p:cNvSpPr>
                <a:spLocks noChangeShapeType="1"/>
              </p:cNvSpPr>
              <p:nvPr/>
            </p:nvSpPr>
            <p:spPr bwMode="auto">
              <a:xfrm>
                <a:off x="1200" y="3418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06" name="Line 785"/>
              <p:cNvSpPr>
                <a:spLocks noChangeShapeType="1"/>
              </p:cNvSpPr>
              <p:nvPr/>
            </p:nvSpPr>
            <p:spPr bwMode="auto">
              <a:xfrm flipH="1">
                <a:off x="4530" y="3418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07" name="Line 786"/>
              <p:cNvSpPr>
                <a:spLocks noChangeShapeType="1"/>
              </p:cNvSpPr>
              <p:nvPr/>
            </p:nvSpPr>
            <p:spPr bwMode="auto">
              <a:xfrm>
                <a:off x="1200" y="3292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08" name="Line 787"/>
              <p:cNvSpPr>
                <a:spLocks noChangeShapeType="1"/>
              </p:cNvSpPr>
              <p:nvPr/>
            </p:nvSpPr>
            <p:spPr bwMode="auto">
              <a:xfrm flipH="1">
                <a:off x="4530" y="3292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09" name="Line 788"/>
              <p:cNvSpPr>
                <a:spLocks noChangeShapeType="1"/>
              </p:cNvSpPr>
              <p:nvPr/>
            </p:nvSpPr>
            <p:spPr bwMode="auto">
              <a:xfrm>
                <a:off x="1200" y="316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10" name="Line 789"/>
              <p:cNvSpPr>
                <a:spLocks noChangeShapeType="1"/>
              </p:cNvSpPr>
              <p:nvPr/>
            </p:nvSpPr>
            <p:spPr bwMode="auto">
              <a:xfrm flipH="1">
                <a:off x="4530" y="316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11" name="Line 790"/>
              <p:cNvSpPr>
                <a:spLocks noChangeShapeType="1"/>
              </p:cNvSpPr>
              <p:nvPr/>
            </p:nvSpPr>
            <p:spPr bwMode="auto">
              <a:xfrm>
                <a:off x="1200" y="3166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12" name="Line 791"/>
              <p:cNvSpPr>
                <a:spLocks noChangeShapeType="1"/>
              </p:cNvSpPr>
              <p:nvPr/>
            </p:nvSpPr>
            <p:spPr bwMode="auto">
              <a:xfrm>
                <a:off x="1200" y="3418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13" name="Line 792"/>
              <p:cNvSpPr>
                <a:spLocks noChangeShapeType="1"/>
              </p:cNvSpPr>
              <p:nvPr/>
            </p:nvSpPr>
            <p:spPr bwMode="auto">
              <a:xfrm flipV="1">
                <a:off x="4564" y="3166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14" name="Line 793"/>
              <p:cNvSpPr>
                <a:spLocks noChangeShapeType="1"/>
              </p:cNvSpPr>
              <p:nvPr/>
            </p:nvSpPr>
            <p:spPr bwMode="auto">
              <a:xfrm flipV="1">
                <a:off x="1200" y="3166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15" name="Line 794"/>
              <p:cNvSpPr>
                <a:spLocks noChangeShapeType="1"/>
              </p:cNvSpPr>
              <p:nvPr/>
            </p:nvSpPr>
            <p:spPr bwMode="auto">
              <a:xfrm>
                <a:off x="2464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16" name="Line 795"/>
              <p:cNvSpPr>
                <a:spLocks noChangeShapeType="1"/>
              </p:cNvSpPr>
              <p:nvPr/>
            </p:nvSpPr>
            <p:spPr bwMode="auto">
              <a:xfrm flipV="1">
                <a:off x="247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17" name="Line 796"/>
              <p:cNvSpPr>
                <a:spLocks noChangeShapeType="1"/>
              </p:cNvSpPr>
              <p:nvPr/>
            </p:nvSpPr>
            <p:spPr bwMode="auto">
              <a:xfrm>
                <a:off x="247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18" name="Line 797"/>
              <p:cNvSpPr>
                <a:spLocks noChangeShapeType="1"/>
              </p:cNvSpPr>
              <p:nvPr/>
            </p:nvSpPr>
            <p:spPr bwMode="auto">
              <a:xfrm>
                <a:off x="248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19" name="Line 798"/>
              <p:cNvSpPr>
                <a:spLocks noChangeShapeType="1"/>
              </p:cNvSpPr>
              <p:nvPr/>
            </p:nvSpPr>
            <p:spPr bwMode="auto">
              <a:xfrm>
                <a:off x="249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20" name="Line 799"/>
              <p:cNvSpPr>
                <a:spLocks noChangeShapeType="1"/>
              </p:cNvSpPr>
              <p:nvPr/>
            </p:nvSpPr>
            <p:spPr bwMode="auto">
              <a:xfrm flipV="1">
                <a:off x="249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21" name="Line 800"/>
              <p:cNvSpPr>
                <a:spLocks noChangeShapeType="1"/>
              </p:cNvSpPr>
              <p:nvPr/>
            </p:nvSpPr>
            <p:spPr bwMode="auto">
              <a:xfrm>
                <a:off x="250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22" name="Line 801"/>
              <p:cNvSpPr>
                <a:spLocks noChangeShapeType="1"/>
              </p:cNvSpPr>
              <p:nvPr/>
            </p:nvSpPr>
            <p:spPr bwMode="auto">
              <a:xfrm>
                <a:off x="251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23" name="Line 802"/>
              <p:cNvSpPr>
                <a:spLocks noChangeShapeType="1"/>
              </p:cNvSpPr>
              <p:nvPr/>
            </p:nvSpPr>
            <p:spPr bwMode="auto">
              <a:xfrm flipV="1">
                <a:off x="251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24" name="Line 803"/>
              <p:cNvSpPr>
                <a:spLocks noChangeShapeType="1"/>
              </p:cNvSpPr>
              <p:nvPr/>
            </p:nvSpPr>
            <p:spPr bwMode="auto">
              <a:xfrm>
                <a:off x="252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25" name="Line 804"/>
              <p:cNvSpPr>
                <a:spLocks noChangeShapeType="1"/>
              </p:cNvSpPr>
              <p:nvPr/>
            </p:nvSpPr>
            <p:spPr bwMode="auto">
              <a:xfrm>
                <a:off x="253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26" name="Line 805"/>
              <p:cNvSpPr>
                <a:spLocks noChangeShapeType="1"/>
              </p:cNvSpPr>
              <p:nvPr/>
            </p:nvSpPr>
            <p:spPr bwMode="auto">
              <a:xfrm flipV="1">
                <a:off x="2538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27" name="Line 806"/>
              <p:cNvSpPr>
                <a:spLocks noChangeShapeType="1"/>
              </p:cNvSpPr>
              <p:nvPr/>
            </p:nvSpPr>
            <p:spPr bwMode="auto">
              <a:xfrm>
                <a:off x="2546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28" name="Line 807"/>
              <p:cNvSpPr>
                <a:spLocks noChangeShapeType="1"/>
              </p:cNvSpPr>
              <p:nvPr/>
            </p:nvSpPr>
            <p:spPr bwMode="auto">
              <a:xfrm flipV="1">
                <a:off x="2558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29" name="Line 808"/>
              <p:cNvSpPr>
                <a:spLocks noChangeShapeType="1"/>
              </p:cNvSpPr>
              <p:nvPr/>
            </p:nvSpPr>
            <p:spPr bwMode="auto">
              <a:xfrm>
                <a:off x="2566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30" name="Line 809"/>
              <p:cNvSpPr>
                <a:spLocks noChangeShapeType="1"/>
              </p:cNvSpPr>
              <p:nvPr/>
            </p:nvSpPr>
            <p:spPr bwMode="auto">
              <a:xfrm flipV="1">
                <a:off x="2578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31" name="Line 810"/>
              <p:cNvSpPr>
                <a:spLocks noChangeShapeType="1"/>
              </p:cNvSpPr>
              <p:nvPr/>
            </p:nvSpPr>
            <p:spPr bwMode="auto">
              <a:xfrm>
                <a:off x="2586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32" name="Line 811"/>
              <p:cNvSpPr>
                <a:spLocks noChangeShapeType="1"/>
              </p:cNvSpPr>
              <p:nvPr/>
            </p:nvSpPr>
            <p:spPr bwMode="auto">
              <a:xfrm flipV="1">
                <a:off x="2598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33" name="Line 812"/>
              <p:cNvSpPr>
                <a:spLocks noChangeShapeType="1"/>
              </p:cNvSpPr>
              <p:nvPr/>
            </p:nvSpPr>
            <p:spPr bwMode="auto">
              <a:xfrm>
                <a:off x="260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34" name="Line 813"/>
              <p:cNvSpPr>
                <a:spLocks noChangeShapeType="1"/>
              </p:cNvSpPr>
              <p:nvPr/>
            </p:nvSpPr>
            <p:spPr bwMode="auto">
              <a:xfrm>
                <a:off x="261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35" name="Line 814"/>
              <p:cNvSpPr>
                <a:spLocks noChangeShapeType="1"/>
              </p:cNvSpPr>
              <p:nvPr/>
            </p:nvSpPr>
            <p:spPr bwMode="auto">
              <a:xfrm flipV="1">
                <a:off x="2626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36" name="Line 815"/>
              <p:cNvSpPr>
                <a:spLocks noChangeShapeType="1"/>
              </p:cNvSpPr>
              <p:nvPr/>
            </p:nvSpPr>
            <p:spPr bwMode="auto">
              <a:xfrm>
                <a:off x="263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37" name="Line 816"/>
              <p:cNvSpPr>
                <a:spLocks noChangeShapeType="1"/>
              </p:cNvSpPr>
              <p:nvPr/>
            </p:nvSpPr>
            <p:spPr bwMode="auto">
              <a:xfrm>
                <a:off x="2640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38" name="Line 817"/>
              <p:cNvSpPr>
                <a:spLocks noChangeShapeType="1"/>
              </p:cNvSpPr>
              <p:nvPr/>
            </p:nvSpPr>
            <p:spPr bwMode="auto">
              <a:xfrm flipV="1">
                <a:off x="2646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39" name="Line 818"/>
              <p:cNvSpPr>
                <a:spLocks noChangeShapeType="1"/>
              </p:cNvSpPr>
              <p:nvPr/>
            </p:nvSpPr>
            <p:spPr bwMode="auto">
              <a:xfrm>
                <a:off x="265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40" name="Line 819"/>
              <p:cNvSpPr>
                <a:spLocks noChangeShapeType="1"/>
              </p:cNvSpPr>
              <p:nvPr/>
            </p:nvSpPr>
            <p:spPr bwMode="auto">
              <a:xfrm>
                <a:off x="266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41" name="Line 820"/>
              <p:cNvSpPr>
                <a:spLocks noChangeShapeType="1"/>
              </p:cNvSpPr>
              <p:nvPr/>
            </p:nvSpPr>
            <p:spPr bwMode="auto">
              <a:xfrm>
                <a:off x="266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42" name="Line 821"/>
              <p:cNvSpPr>
                <a:spLocks noChangeShapeType="1"/>
              </p:cNvSpPr>
              <p:nvPr/>
            </p:nvSpPr>
            <p:spPr bwMode="auto">
              <a:xfrm>
                <a:off x="267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43" name="Line 822"/>
              <p:cNvSpPr>
                <a:spLocks noChangeShapeType="1"/>
              </p:cNvSpPr>
              <p:nvPr/>
            </p:nvSpPr>
            <p:spPr bwMode="auto">
              <a:xfrm>
                <a:off x="268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44" name="Line 823"/>
              <p:cNvSpPr>
                <a:spLocks noChangeShapeType="1"/>
              </p:cNvSpPr>
              <p:nvPr/>
            </p:nvSpPr>
            <p:spPr bwMode="auto">
              <a:xfrm>
                <a:off x="268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45" name="Line 824"/>
              <p:cNvSpPr>
                <a:spLocks noChangeShapeType="1"/>
              </p:cNvSpPr>
              <p:nvPr/>
            </p:nvSpPr>
            <p:spPr bwMode="auto">
              <a:xfrm flipV="1">
                <a:off x="2692" y="3328"/>
                <a:ext cx="8" cy="88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46" name="Line 825"/>
              <p:cNvSpPr>
                <a:spLocks noChangeShapeType="1"/>
              </p:cNvSpPr>
              <p:nvPr/>
            </p:nvSpPr>
            <p:spPr bwMode="auto">
              <a:xfrm>
                <a:off x="2700" y="3328"/>
                <a:ext cx="6" cy="5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47" name="Line 826"/>
              <p:cNvSpPr>
                <a:spLocks noChangeShapeType="1"/>
              </p:cNvSpPr>
              <p:nvPr/>
            </p:nvSpPr>
            <p:spPr bwMode="auto">
              <a:xfrm>
                <a:off x="2706" y="3382"/>
                <a:ext cx="8" cy="3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48" name="Line 827"/>
              <p:cNvSpPr>
                <a:spLocks noChangeShapeType="1"/>
              </p:cNvSpPr>
              <p:nvPr/>
            </p:nvSpPr>
            <p:spPr bwMode="auto">
              <a:xfrm flipV="1">
                <a:off x="2714" y="3412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49" name="Line 828"/>
              <p:cNvSpPr>
                <a:spLocks noChangeShapeType="1"/>
              </p:cNvSpPr>
              <p:nvPr/>
            </p:nvSpPr>
            <p:spPr bwMode="auto">
              <a:xfrm>
                <a:off x="2720" y="3412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50" name="Line 829"/>
              <p:cNvSpPr>
                <a:spLocks noChangeShapeType="1"/>
              </p:cNvSpPr>
              <p:nvPr/>
            </p:nvSpPr>
            <p:spPr bwMode="auto">
              <a:xfrm>
                <a:off x="2726" y="3414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51" name="Line 830"/>
              <p:cNvSpPr>
                <a:spLocks noChangeShapeType="1"/>
              </p:cNvSpPr>
              <p:nvPr/>
            </p:nvSpPr>
            <p:spPr bwMode="auto">
              <a:xfrm>
                <a:off x="273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52" name="Line 831"/>
              <p:cNvSpPr>
                <a:spLocks noChangeShapeType="1"/>
              </p:cNvSpPr>
              <p:nvPr/>
            </p:nvSpPr>
            <p:spPr bwMode="auto">
              <a:xfrm>
                <a:off x="274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53" name="Line 832"/>
              <p:cNvSpPr>
                <a:spLocks noChangeShapeType="1"/>
              </p:cNvSpPr>
              <p:nvPr/>
            </p:nvSpPr>
            <p:spPr bwMode="auto">
              <a:xfrm>
                <a:off x="274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54" name="Line 833"/>
              <p:cNvSpPr>
                <a:spLocks noChangeShapeType="1"/>
              </p:cNvSpPr>
              <p:nvPr/>
            </p:nvSpPr>
            <p:spPr bwMode="auto">
              <a:xfrm>
                <a:off x="275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55" name="Line 834"/>
              <p:cNvSpPr>
                <a:spLocks noChangeShapeType="1"/>
              </p:cNvSpPr>
              <p:nvPr/>
            </p:nvSpPr>
            <p:spPr bwMode="auto">
              <a:xfrm>
                <a:off x="276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56" name="Line 835"/>
              <p:cNvSpPr>
                <a:spLocks noChangeShapeType="1"/>
              </p:cNvSpPr>
              <p:nvPr/>
            </p:nvSpPr>
            <p:spPr bwMode="auto">
              <a:xfrm>
                <a:off x="276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57" name="Line 836"/>
              <p:cNvSpPr>
                <a:spLocks noChangeShapeType="1"/>
              </p:cNvSpPr>
              <p:nvPr/>
            </p:nvSpPr>
            <p:spPr bwMode="auto">
              <a:xfrm>
                <a:off x="277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58" name="Line 837"/>
              <p:cNvSpPr>
                <a:spLocks noChangeShapeType="1"/>
              </p:cNvSpPr>
              <p:nvPr/>
            </p:nvSpPr>
            <p:spPr bwMode="auto">
              <a:xfrm>
                <a:off x="278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59" name="Line 838"/>
              <p:cNvSpPr>
                <a:spLocks noChangeShapeType="1"/>
              </p:cNvSpPr>
              <p:nvPr/>
            </p:nvSpPr>
            <p:spPr bwMode="auto">
              <a:xfrm>
                <a:off x="278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60" name="Line 839"/>
              <p:cNvSpPr>
                <a:spLocks noChangeShapeType="1"/>
              </p:cNvSpPr>
              <p:nvPr/>
            </p:nvSpPr>
            <p:spPr bwMode="auto">
              <a:xfrm>
                <a:off x="279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61" name="Line 840"/>
              <p:cNvSpPr>
                <a:spLocks noChangeShapeType="1"/>
              </p:cNvSpPr>
              <p:nvPr/>
            </p:nvSpPr>
            <p:spPr bwMode="auto">
              <a:xfrm>
                <a:off x="280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62" name="Line 841"/>
              <p:cNvSpPr>
                <a:spLocks noChangeShapeType="1"/>
              </p:cNvSpPr>
              <p:nvPr/>
            </p:nvSpPr>
            <p:spPr bwMode="auto">
              <a:xfrm>
                <a:off x="280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63" name="Line 842"/>
              <p:cNvSpPr>
                <a:spLocks noChangeShapeType="1"/>
              </p:cNvSpPr>
              <p:nvPr/>
            </p:nvSpPr>
            <p:spPr bwMode="auto">
              <a:xfrm>
                <a:off x="281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64" name="Line 843"/>
              <p:cNvSpPr>
                <a:spLocks noChangeShapeType="1"/>
              </p:cNvSpPr>
              <p:nvPr/>
            </p:nvSpPr>
            <p:spPr bwMode="auto">
              <a:xfrm>
                <a:off x="282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65" name="Line 844"/>
              <p:cNvSpPr>
                <a:spLocks noChangeShapeType="1"/>
              </p:cNvSpPr>
              <p:nvPr/>
            </p:nvSpPr>
            <p:spPr bwMode="auto">
              <a:xfrm>
                <a:off x="282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66" name="Line 845"/>
              <p:cNvSpPr>
                <a:spLocks noChangeShapeType="1"/>
              </p:cNvSpPr>
              <p:nvPr/>
            </p:nvSpPr>
            <p:spPr bwMode="auto">
              <a:xfrm flipV="1">
                <a:off x="2834" y="3410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67" name="Line 846"/>
              <p:cNvSpPr>
                <a:spLocks noChangeShapeType="1"/>
              </p:cNvSpPr>
              <p:nvPr/>
            </p:nvSpPr>
            <p:spPr bwMode="auto">
              <a:xfrm flipV="1">
                <a:off x="2840" y="3406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68" name="Line 847"/>
              <p:cNvSpPr>
                <a:spLocks noChangeShapeType="1"/>
              </p:cNvSpPr>
              <p:nvPr/>
            </p:nvSpPr>
            <p:spPr bwMode="auto">
              <a:xfrm flipV="1">
                <a:off x="2848" y="3404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69" name="Line 848"/>
              <p:cNvSpPr>
                <a:spLocks noChangeShapeType="1"/>
              </p:cNvSpPr>
              <p:nvPr/>
            </p:nvSpPr>
            <p:spPr bwMode="auto">
              <a:xfrm>
                <a:off x="2854" y="3404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70" name="Line 849"/>
              <p:cNvSpPr>
                <a:spLocks noChangeShapeType="1"/>
              </p:cNvSpPr>
              <p:nvPr/>
            </p:nvSpPr>
            <p:spPr bwMode="auto">
              <a:xfrm>
                <a:off x="2862" y="3410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71" name="Line 850"/>
              <p:cNvSpPr>
                <a:spLocks noChangeShapeType="1"/>
              </p:cNvSpPr>
              <p:nvPr/>
            </p:nvSpPr>
            <p:spPr bwMode="auto">
              <a:xfrm>
                <a:off x="286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72" name="Line 851"/>
              <p:cNvSpPr>
                <a:spLocks noChangeShapeType="1"/>
              </p:cNvSpPr>
              <p:nvPr/>
            </p:nvSpPr>
            <p:spPr bwMode="auto">
              <a:xfrm>
                <a:off x="287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73" name="Line 852"/>
              <p:cNvSpPr>
                <a:spLocks noChangeShapeType="1"/>
              </p:cNvSpPr>
              <p:nvPr/>
            </p:nvSpPr>
            <p:spPr bwMode="auto">
              <a:xfrm>
                <a:off x="288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74" name="Line 853"/>
              <p:cNvSpPr>
                <a:spLocks noChangeShapeType="1"/>
              </p:cNvSpPr>
              <p:nvPr/>
            </p:nvSpPr>
            <p:spPr bwMode="auto">
              <a:xfrm>
                <a:off x="288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75" name="Line 854"/>
              <p:cNvSpPr>
                <a:spLocks noChangeShapeType="1"/>
              </p:cNvSpPr>
              <p:nvPr/>
            </p:nvSpPr>
            <p:spPr bwMode="auto">
              <a:xfrm>
                <a:off x="289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76" name="Line 855"/>
              <p:cNvSpPr>
                <a:spLocks noChangeShapeType="1"/>
              </p:cNvSpPr>
              <p:nvPr/>
            </p:nvSpPr>
            <p:spPr bwMode="auto">
              <a:xfrm>
                <a:off x="290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77" name="Line 856"/>
              <p:cNvSpPr>
                <a:spLocks noChangeShapeType="1"/>
              </p:cNvSpPr>
              <p:nvPr/>
            </p:nvSpPr>
            <p:spPr bwMode="auto">
              <a:xfrm flipV="1">
                <a:off x="2914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78" name="Line 857"/>
              <p:cNvSpPr>
                <a:spLocks noChangeShapeType="1"/>
              </p:cNvSpPr>
              <p:nvPr/>
            </p:nvSpPr>
            <p:spPr bwMode="auto">
              <a:xfrm>
                <a:off x="292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79" name="Line 858"/>
              <p:cNvSpPr>
                <a:spLocks noChangeShapeType="1"/>
              </p:cNvSpPr>
              <p:nvPr/>
            </p:nvSpPr>
            <p:spPr bwMode="auto">
              <a:xfrm>
                <a:off x="292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80" name="Line 859"/>
              <p:cNvSpPr>
                <a:spLocks noChangeShapeType="1"/>
              </p:cNvSpPr>
              <p:nvPr/>
            </p:nvSpPr>
            <p:spPr bwMode="auto">
              <a:xfrm>
                <a:off x="293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81" name="Line 860"/>
              <p:cNvSpPr>
                <a:spLocks noChangeShapeType="1"/>
              </p:cNvSpPr>
              <p:nvPr/>
            </p:nvSpPr>
            <p:spPr bwMode="auto">
              <a:xfrm flipV="1">
                <a:off x="2942" y="3406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82" name="Line 861"/>
              <p:cNvSpPr>
                <a:spLocks noChangeShapeType="1"/>
              </p:cNvSpPr>
              <p:nvPr/>
            </p:nvSpPr>
            <p:spPr bwMode="auto">
              <a:xfrm>
                <a:off x="2948" y="3406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83" name="Line 862"/>
              <p:cNvSpPr>
                <a:spLocks noChangeShapeType="1"/>
              </p:cNvSpPr>
              <p:nvPr/>
            </p:nvSpPr>
            <p:spPr bwMode="auto">
              <a:xfrm>
                <a:off x="2956" y="3412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84" name="Line 863"/>
              <p:cNvSpPr>
                <a:spLocks noChangeShapeType="1"/>
              </p:cNvSpPr>
              <p:nvPr/>
            </p:nvSpPr>
            <p:spPr bwMode="auto">
              <a:xfrm>
                <a:off x="296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85" name="Line 864"/>
              <p:cNvSpPr>
                <a:spLocks noChangeShapeType="1"/>
              </p:cNvSpPr>
              <p:nvPr/>
            </p:nvSpPr>
            <p:spPr bwMode="auto">
              <a:xfrm>
                <a:off x="296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86" name="Line 865"/>
              <p:cNvSpPr>
                <a:spLocks noChangeShapeType="1"/>
              </p:cNvSpPr>
              <p:nvPr/>
            </p:nvSpPr>
            <p:spPr bwMode="auto">
              <a:xfrm>
                <a:off x="297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87" name="Line 866"/>
              <p:cNvSpPr>
                <a:spLocks noChangeShapeType="1"/>
              </p:cNvSpPr>
              <p:nvPr/>
            </p:nvSpPr>
            <p:spPr bwMode="auto">
              <a:xfrm>
                <a:off x="298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88" name="Line 867"/>
              <p:cNvSpPr>
                <a:spLocks noChangeShapeType="1"/>
              </p:cNvSpPr>
              <p:nvPr/>
            </p:nvSpPr>
            <p:spPr bwMode="auto">
              <a:xfrm>
                <a:off x="298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89" name="Line 868"/>
              <p:cNvSpPr>
                <a:spLocks noChangeShapeType="1"/>
              </p:cNvSpPr>
              <p:nvPr/>
            </p:nvSpPr>
            <p:spPr bwMode="auto">
              <a:xfrm>
                <a:off x="299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90" name="Line 869"/>
              <p:cNvSpPr>
                <a:spLocks noChangeShapeType="1"/>
              </p:cNvSpPr>
              <p:nvPr/>
            </p:nvSpPr>
            <p:spPr bwMode="auto">
              <a:xfrm>
                <a:off x="300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91" name="Line 870"/>
              <p:cNvSpPr>
                <a:spLocks noChangeShapeType="1"/>
              </p:cNvSpPr>
              <p:nvPr/>
            </p:nvSpPr>
            <p:spPr bwMode="auto">
              <a:xfrm>
                <a:off x="301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92" name="Line 871"/>
              <p:cNvSpPr>
                <a:spLocks noChangeShapeType="1"/>
              </p:cNvSpPr>
              <p:nvPr/>
            </p:nvSpPr>
            <p:spPr bwMode="auto">
              <a:xfrm>
                <a:off x="301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93" name="Line 872"/>
              <p:cNvSpPr>
                <a:spLocks noChangeShapeType="1"/>
              </p:cNvSpPr>
              <p:nvPr/>
            </p:nvSpPr>
            <p:spPr bwMode="auto">
              <a:xfrm>
                <a:off x="302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94" name="Line 873"/>
              <p:cNvSpPr>
                <a:spLocks noChangeShapeType="1"/>
              </p:cNvSpPr>
              <p:nvPr/>
            </p:nvSpPr>
            <p:spPr bwMode="auto">
              <a:xfrm>
                <a:off x="303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95" name="Line 874"/>
              <p:cNvSpPr>
                <a:spLocks noChangeShapeType="1"/>
              </p:cNvSpPr>
              <p:nvPr/>
            </p:nvSpPr>
            <p:spPr bwMode="auto">
              <a:xfrm>
                <a:off x="303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96" name="Line 875"/>
              <p:cNvSpPr>
                <a:spLocks noChangeShapeType="1"/>
              </p:cNvSpPr>
              <p:nvPr/>
            </p:nvSpPr>
            <p:spPr bwMode="auto">
              <a:xfrm>
                <a:off x="304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97" name="Line 876"/>
              <p:cNvSpPr>
                <a:spLocks noChangeShapeType="1"/>
              </p:cNvSpPr>
              <p:nvPr/>
            </p:nvSpPr>
            <p:spPr bwMode="auto">
              <a:xfrm>
                <a:off x="305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98" name="Line 877"/>
              <p:cNvSpPr>
                <a:spLocks noChangeShapeType="1"/>
              </p:cNvSpPr>
              <p:nvPr/>
            </p:nvSpPr>
            <p:spPr bwMode="auto">
              <a:xfrm>
                <a:off x="305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099" name="Line 878"/>
              <p:cNvSpPr>
                <a:spLocks noChangeShapeType="1"/>
              </p:cNvSpPr>
              <p:nvPr/>
            </p:nvSpPr>
            <p:spPr bwMode="auto">
              <a:xfrm>
                <a:off x="306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00" name="Line 879"/>
              <p:cNvSpPr>
                <a:spLocks noChangeShapeType="1"/>
              </p:cNvSpPr>
              <p:nvPr/>
            </p:nvSpPr>
            <p:spPr bwMode="auto">
              <a:xfrm>
                <a:off x="307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01" name="Line 880"/>
              <p:cNvSpPr>
                <a:spLocks noChangeShapeType="1"/>
              </p:cNvSpPr>
              <p:nvPr/>
            </p:nvSpPr>
            <p:spPr bwMode="auto">
              <a:xfrm>
                <a:off x="307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02" name="Line 881"/>
              <p:cNvSpPr>
                <a:spLocks noChangeShapeType="1"/>
              </p:cNvSpPr>
              <p:nvPr/>
            </p:nvSpPr>
            <p:spPr bwMode="auto">
              <a:xfrm>
                <a:off x="308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03" name="Line 882"/>
              <p:cNvSpPr>
                <a:spLocks noChangeShapeType="1"/>
              </p:cNvSpPr>
              <p:nvPr/>
            </p:nvSpPr>
            <p:spPr bwMode="auto">
              <a:xfrm>
                <a:off x="309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04" name="Line 883"/>
              <p:cNvSpPr>
                <a:spLocks noChangeShapeType="1"/>
              </p:cNvSpPr>
              <p:nvPr/>
            </p:nvSpPr>
            <p:spPr bwMode="auto">
              <a:xfrm>
                <a:off x="309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05" name="Line 884"/>
              <p:cNvSpPr>
                <a:spLocks noChangeShapeType="1"/>
              </p:cNvSpPr>
              <p:nvPr/>
            </p:nvSpPr>
            <p:spPr bwMode="auto">
              <a:xfrm>
                <a:off x="310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06" name="Line 885"/>
              <p:cNvSpPr>
                <a:spLocks noChangeShapeType="1"/>
              </p:cNvSpPr>
              <p:nvPr/>
            </p:nvSpPr>
            <p:spPr bwMode="auto">
              <a:xfrm>
                <a:off x="3110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07" name="Line 886"/>
              <p:cNvSpPr>
                <a:spLocks noChangeShapeType="1"/>
              </p:cNvSpPr>
              <p:nvPr/>
            </p:nvSpPr>
            <p:spPr bwMode="auto">
              <a:xfrm flipV="1">
                <a:off x="3116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08" name="Line 887"/>
              <p:cNvSpPr>
                <a:spLocks noChangeShapeType="1"/>
              </p:cNvSpPr>
              <p:nvPr/>
            </p:nvSpPr>
            <p:spPr bwMode="auto">
              <a:xfrm>
                <a:off x="312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09" name="Line 888"/>
              <p:cNvSpPr>
                <a:spLocks noChangeShapeType="1"/>
              </p:cNvSpPr>
              <p:nvPr/>
            </p:nvSpPr>
            <p:spPr bwMode="auto">
              <a:xfrm>
                <a:off x="3130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10" name="Line 889"/>
              <p:cNvSpPr>
                <a:spLocks noChangeShapeType="1"/>
              </p:cNvSpPr>
              <p:nvPr/>
            </p:nvSpPr>
            <p:spPr bwMode="auto">
              <a:xfrm flipV="1">
                <a:off x="3136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11" name="Line 890"/>
              <p:cNvSpPr>
                <a:spLocks noChangeShapeType="1"/>
              </p:cNvSpPr>
              <p:nvPr/>
            </p:nvSpPr>
            <p:spPr bwMode="auto">
              <a:xfrm>
                <a:off x="314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12" name="Line 891"/>
              <p:cNvSpPr>
                <a:spLocks noChangeShapeType="1"/>
              </p:cNvSpPr>
              <p:nvPr/>
            </p:nvSpPr>
            <p:spPr bwMode="auto">
              <a:xfrm flipV="1">
                <a:off x="3150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13" name="Line 892"/>
              <p:cNvSpPr>
                <a:spLocks noChangeShapeType="1"/>
              </p:cNvSpPr>
              <p:nvPr/>
            </p:nvSpPr>
            <p:spPr bwMode="auto">
              <a:xfrm>
                <a:off x="315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14" name="Line 893"/>
              <p:cNvSpPr>
                <a:spLocks noChangeShapeType="1"/>
              </p:cNvSpPr>
              <p:nvPr/>
            </p:nvSpPr>
            <p:spPr bwMode="auto">
              <a:xfrm>
                <a:off x="316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15" name="Line 894"/>
              <p:cNvSpPr>
                <a:spLocks noChangeShapeType="1"/>
              </p:cNvSpPr>
              <p:nvPr/>
            </p:nvSpPr>
            <p:spPr bwMode="auto">
              <a:xfrm flipV="1">
                <a:off x="318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16" name="Line 895"/>
              <p:cNvSpPr>
                <a:spLocks noChangeShapeType="1"/>
              </p:cNvSpPr>
              <p:nvPr/>
            </p:nvSpPr>
            <p:spPr bwMode="auto">
              <a:xfrm>
                <a:off x="319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17" name="Line 896"/>
              <p:cNvSpPr>
                <a:spLocks noChangeShapeType="1"/>
              </p:cNvSpPr>
              <p:nvPr/>
            </p:nvSpPr>
            <p:spPr bwMode="auto">
              <a:xfrm>
                <a:off x="319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18" name="Line 897"/>
              <p:cNvSpPr>
                <a:spLocks noChangeShapeType="1"/>
              </p:cNvSpPr>
              <p:nvPr/>
            </p:nvSpPr>
            <p:spPr bwMode="auto">
              <a:xfrm>
                <a:off x="320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19" name="Line 898"/>
              <p:cNvSpPr>
                <a:spLocks noChangeShapeType="1"/>
              </p:cNvSpPr>
              <p:nvPr/>
            </p:nvSpPr>
            <p:spPr bwMode="auto">
              <a:xfrm flipV="1">
                <a:off x="321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20" name="Line 899"/>
              <p:cNvSpPr>
                <a:spLocks noChangeShapeType="1"/>
              </p:cNvSpPr>
              <p:nvPr/>
            </p:nvSpPr>
            <p:spPr bwMode="auto">
              <a:xfrm>
                <a:off x="322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21" name="Line 900"/>
              <p:cNvSpPr>
                <a:spLocks noChangeShapeType="1"/>
              </p:cNvSpPr>
              <p:nvPr/>
            </p:nvSpPr>
            <p:spPr bwMode="auto">
              <a:xfrm>
                <a:off x="323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22" name="Line 901"/>
              <p:cNvSpPr>
                <a:spLocks noChangeShapeType="1"/>
              </p:cNvSpPr>
              <p:nvPr/>
            </p:nvSpPr>
            <p:spPr bwMode="auto">
              <a:xfrm flipV="1">
                <a:off x="323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23" name="Line 902"/>
              <p:cNvSpPr>
                <a:spLocks noChangeShapeType="1"/>
              </p:cNvSpPr>
              <p:nvPr/>
            </p:nvSpPr>
            <p:spPr bwMode="auto">
              <a:xfrm>
                <a:off x="324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24" name="Line 903"/>
              <p:cNvSpPr>
                <a:spLocks noChangeShapeType="1"/>
              </p:cNvSpPr>
              <p:nvPr/>
            </p:nvSpPr>
            <p:spPr bwMode="auto">
              <a:xfrm>
                <a:off x="325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25" name="Line 904"/>
              <p:cNvSpPr>
                <a:spLocks noChangeShapeType="1"/>
              </p:cNvSpPr>
              <p:nvPr/>
            </p:nvSpPr>
            <p:spPr bwMode="auto">
              <a:xfrm flipV="1">
                <a:off x="3264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26" name="Line 905"/>
              <p:cNvSpPr>
                <a:spLocks noChangeShapeType="1"/>
              </p:cNvSpPr>
              <p:nvPr/>
            </p:nvSpPr>
            <p:spPr bwMode="auto">
              <a:xfrm>
                <a:off x="327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27" name="Line 906"/>
              <p:cNvSpPr>
                <a:spLocks noChangeShapeType="1"/>
              </p:cNvSpPr>
              <p:nvPr/>
            </p:nvSpPr>
            <p:spPr bwMode="auto">
              <a:xfrm>
                <a:off x="327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28" name="Line 907"/>
              <p:cNvSpPr>
                <a:spLocks noChangeShapeType="1"/>
              </p:cNvSpPr>
              <p:nvPr/>
            </p:nvSpPr>
            <p:spPr bwMode="auto">
              <a:xfrm flipV="1">
                <a:off x="3284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29" name="Line 908"/>
              <p:cNvSpPr>
                <a:spLocks noChangeShapeType="1"/>
              </p:cNvSpPr>
              <p:nvPr/>
            </p:nvSpPr>
            <p:spPr bwMode="auto">
              <a:xfrm flipV="1">
                <a:off x="3292" y="3412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30" name="Line 909"/>
              <p:cNvSpPr>
                <a:spLocks noChangeShapeType="1"/>
              </p:cNvSpPr>
              <p:nvPr/>
            </p:nvSpPr>
            <p:spPr bwMode="auto">
              <a:xfrm flipV="1">
                <a:off x="3298" y="3406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31" name="Line 910"/>
              <p:cNvSpPr>
                <a:spLocks noChangeShapeType="1"/>
              </p:cNvSpPr>
              <p:nvPr/>
            </p:nvSpPr>
            <p:spPr bwMode="auto">
              <a:xfrm>
                <a:off x="3306" y="340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32" name="Line 911"/>
              <p:cNvSpPr>
                <a:spLocks noChangeShapeType="1"/>
              </p:cNvSpPr>
              <p:nvPr/>
            </p:nvSpPr>
            <p:spPr bwMode="auto">
              <a:xfrm flipV="1">
                <a:off x="3312" y="3258"/>
                <a:ext cx="6" cy="150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33" name="Line 912"/>
              <p:cNvSpPr>
                <a:spLocks noChangeShapeType="1"/>
              </p:cNvSpPr>
              <p:nvPr/>
            </p:nvSpPr>
            <p:spPr bwMode="auto">
              <a:xfrm>
                <a:off x="3318" y="3258"/>
                <a:ext cx="8" cy="90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34" name="Line 913"/>
              <p:cNvSpPr>
                <a:spLocks noChangeShapeType="1"/>
              </p:cNvSpPr>
              <p:nvPr/>
            </p:nvSpPr>
            <p:spPr bwMode="auto">
              <a:xfrm>
                <a:off x="3326" y="3348"/>
                <a:ext cx="6" cy="6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35" name="Line 914"/>
              <p:cNvSpPr>
                <a:spLocks noChangeShapeType="1"/>
              </p:cNvSpPr>
              <p:nvPr/>
            </p:nvSpPr>
            <p:spPr bwMode="auto">
              <a:xfrm>
                <a:off x="3332" y="3412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36" name="Line 915"/>
              <p:cNvSpPr>
                <a:spLocks noChangeShapeType="1"/>
              </p:cNvSpPr>
              <p:nvPr/>
            </p:nvSpPr>
            <p:spPr bwMode="auto">
              <a:xfrm>
                <a:off x="3338" y="3414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37" name="Line 916"/>
              <p:cNvSpPr>
                <a:spLocks noChangeShapeType="1"/>
              </p:cNvSpPr>
              <p:nvPr/>
            </p:nvSpPr>
            <p:spPr bwMode="auto">
              <a:xfrm>
                <a:off x="334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38" name="Line 917"/>
              <p:cNvSpPr>
                <a:spLocks noChangeShapeType="1"/>
              </p:cNvSpPr>
              <p:nvPr/>
            </p:nvSpPr>
            <p:spPr bwMode="auto">
              <a:xfrm>
                <a:off x="335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39" name="Line 918"/>
              <p:cNvSpPr>
                <a:spLocks noChangeShapeType="1"/>
              </p:cNvSpPr>
              <p:nvPr/>
            </p:nvSpPr>
            <p:spPr bwMode="auto">
              <a:xfrm>
                <a:off x="335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40" name="Line 919"/>
              <p:cNvSpPr>
                <a:spLocks noChangeShapeType="1"/>
              </p:cNvSpPr>
              <p:nvPr/>
            </p:nvSpPr>
            <p:spPr bwMode="auto">
              <a:xfrm>
                <a:off x="336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41" name="Line 920"/>
              <p:cNvSpPr>
                <a:spLocks noChangeShapeType="1"/>
              </p:cNvSpPr>
              <p:nvPr/>
            </p:nvSpPr>
            <p:spPr bwMode="auto">
              <a:xfrm>
                <a:off x="337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42" name="Line 921"/>
              <p:cNvSpPr>
                <a:spLocks noChangeShapeType="1"/>
              </p:cNvSpPr>
              <p:nvPr/>
            </p:nvSpPr>
            <p:spPr bwMode="auto">
              <a:xfrm>
                <a:off x="338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43" name="Line 922"/>
              <p:cNvSpPr>
                <a:spLocks noChangeShapeType="1"/>
              </p:cNvSpPr>
              <p:nvPr/>
            </p:nvSpPr>
            <p:spPr bwMode="auto">
              <a:xfrm flipV="1">
                <a:off x="3386" y="3412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44" name="Line 923"/>
              <p:cNvSpPr>
                <a:spLocks noChangeShapeType="1"/>
              </p:cNvSpPr>
              <p:nvPr/>
            </p:nvSpPr>
            <p:spPr bwMode="auto">
              <a:xfrm>
                <a:off x="3392" y="3412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45" name="Line 924"/>
              <p:cNvSpPr>
                <a:spLocks noChangeShapeType="1"/>
              </p:cNvSpPr>
              <p:nvPr/>
            </p:nvSpPr>
            <p:spPr bwMode="auto">
              <a:xfrm>
                <a:off x="340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46" name="Line 925"/>
              <p:cNvSpPr>
                <a:spLocks noChangeShapeType="1"/>
              </p:cNvSpPr>
              <p:nvPr/>
            </p:nvSpPr>
            <p:spPr bwMode="auto">
              <a:xfrm>
                <a:off x="3406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47" name="Line 926"/>
              <p:cNvSpPr>
                <a:spLocks noChangeShapeType="1"/>
              </p:cNvSpPr>
              <p:nvPr/>
            </p:nvSpPr>
            <p:spPr bwMode="auto">
              <a:xfrm flipV="1">
                <a:off x="3412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48" name="Line 927"/>
              <p:cNvSpPr>
                <a:spLocks noChangeShapeType="1"/>
              </p:cNvSpPr>
              <p:nvPr/>
            </p:nvSpPr>
            <p:spPr bwMode="auto">
              <a:xfrm>
                <a:off x="342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49" name="Line 928"/>
              <p:cNvSpPr>
                <a:spLocks noChangeShapeType="1"/>
              </p:cNvSpPr>
              <p:nvPr/>
            </p:nvSpPr>
            <p:spPr bwMode="auto">
              <a:xfrm flipV="1">
                <a:off x="3426" y="3414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50" name="Line 929"/>
              <p:cNvSpPr>
                <a:spLocks noChangeShapeType="1"/>
              </p:cNvSpPr>
              <p:nvPr/>
            </p:nvSpPr>
            <p:spPr bwMode="auto">
              <a:xfrm>
                <a:off x="3432" y="3414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51" name="Line 930"/>
              <p:cNvSpPr>
                <a:spLocks noChangeShapeType="1"/>
              </p:cNvSpPr>
              <p:nvPr/>
            </p:nvSpPr>
            <p:spPr bwMode="auto">
              <a:xfrm flipV="1">
                <a:off x="3440" y="3414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52" name="Line 931"/>
              <p:cNvSpPr>
                <a:spLocks noChangeShapeType="1"/>
              </p:cNvSpPr>
              <p:nvPr/>
            </p:nvSpPr>
            <p:spPr bwMode="auto">
              <a:xfrm>
                <a:off x="3446" y="3414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53" name="Line 932"/>
              <p:cNvSpPr>
                <a:spLocks noChangeShapeType="1"/>
              </p:cNvSpPr>
              <p:nvPr/>
            </p:nvSpPr>
            <p:spPr bwMode="auto">
              <a:xfrm>
                <a:off x="3454" y="3414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54" name="Line 933"/>
              <p:cNvSpPr>
                <a:spLocks noChangeShapeType="1"/>
              </p:cNvSpPr>
              <p:nvPr/>
            </p:nvSpPr>
            <p:spPr bwMode="auto">
              <a:xfrm>
                <a:off x="346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55" name="Line 934"/>
              <p:cNvSpPr>
                <a:spLocks noChangeShapeType="1"/>
              </p:cNvSpPr>
              <p:nvPr/>
            </p:nvSpPr>
            <p:spPr bwMode="auto">
              <a:xfrm>
                <a:off x="3466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56" name="Line 935"/>
              <p:cNvSpPr>
                <a:spLocks noChangeShapeType="1"/>
              </p:cNvSpPr>
              <p:nvPr/>
            </p:nvSpPr>
            <p:spPr bwMode="auto">
              <a:xfrm flipV="1">
                <a:off x="347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57" name="Line 936"/>
              <p:cNvSpPr>
                <a:spLocks noChangeShapeType="1"/>
              </p:cNvSpPr>
              <p:nvPr/>
            </p:nvSpPr>
            <p:spPr bwMode="auto">
              <a:xfrm>
                <a:off x="348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58" name="Line 937"/>
              <p:cNvSpPr>
                <a:spLocks noChangeShapeType="1"/>
              </p:cNvSpPr>
              <p:nvPr/>
            </p:nvSpPr>
            <p:spPr bwMode="auto">
              <a:xfrm>
                <a:off x="3486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59" name="Line 938"/>
              <p:cNvSpPr>
                <a:spLocks noChangeShapeType="1"/>
              </p:cNvSpPr>
              <p:nvPr/>
            </p:nvSpPr>
            <p:spPr bwMode="auto">
              <a:xfrm flipV="1">
                <a:off x="351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60" name="Line 939"/>
              <p:cNvSpPr>
                <a:spLocks noChangeShapeType="1"/>
              </p:cNvSpPr>
              <p:nvPr/>
            </p:nvSpPr>
            <p:spPr bwMode="auto">
              <a:xfrm>
                <a:off x="352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61" name="Line 940"/>
              <p:cNvSpPr>
                <a:spLocks noChangeShapeType="1"/>
              </p:cNvSpPr>
              <p:nvPr/>
            </p:nvSpPr>
            <p:spPr bwMode="auto">
              <a:xfrm>
                <a:off x="352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62" name="Line 941"/>
              <p:cNvSpPr>
                <a:spLocks noChangeShapeType="1"/>
              </p:cNvSpPr>
              <p:nvPr/>
            </p:nvSpPr>
            <p:spPr bwMode="auto">
              <a:xfrm>
                <a:off x="353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63" name="Line 942"/>
              <p:cNvSpPr>
                <a:spLocks noChangeShapeType="1"/>
              </p:cNvSpPr>
              <p:nvPr/>
            </p:nvSpPr>
            <p:spPr bwMode="auto">
              <a:xfrm flipV="1">
                <a:off x="3540" y="3336"/>
                <a:ext cx="8" cy="80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64" name="Line 943"/>
              <p:cNvSpPr>
                <a:spLocks noChangeShapeType="1"/>
              </p:cNvSpPr>
              <p:nvPr/>
            </p:nvSpPr>
            <p:spPr bwMode="auto">
              <a:xfrm flipV="1">
                <a:off x="3548" y="3284"/>
                <a:ext cx="6" cy="5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65" name="Line 944"/>
              <p:cNvSpPr>
                <a:spLocks noChangeShapeType="1"/>
              </p:cNvSpPr>
              <p:nvPr/>
            </p:nvSpPr>
            <p:spPr bwMode="auto">
              <a:xfrm>
                <a:off x="3554" y="3284"/>
                <a:ext cx="6" cy="2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66" name="Line 945"/>
              <p:cNvSpPr>
                <a:spLocks noChangeShapeType="1"/>
              </p:cNvSpPr>
              <p:nvPr/>
            </p:nvSpPr>
            <p:spPr bwMode="auto">
              <a:xfrm>
                <a:off x="3560" y="3310"/>
                <a:ext cx="8" cy="8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67" name="Line 946"/>
              <p:cNvSpPr>
                <a:spLocks noChangeShapeType="1"/>
              </p:cNvSpPr>
              <p:nvPr/>
            </p:nvSpPr>
            <p:spPr bwMode="auto">
              <a:xfrm>
                <a:off x="3568" y="3394"/>
                <a:ext cx="6" cy="20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68" name="Line 947"/>
              <p:cNvSpPr>
                <a:spLocks noChangeShapeType="1"/>
              </p:cNvSpPr>
              <p:nvPr/>
            </p:nvSpPr>
            <p:spPr bwMode="auto">
              <a:xfrm>
                <a:off x="3574" y="3414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69" name="Line 948"/>
              <p:cNvSpPr>
                <a:spLocks noChangeShapeType="1"/>
              </p:cNvSpPr>
              <p:nvPr/>
            </p:nvSpPr>
            <p:spPr bwMode="auto">
              <a:xfrm>
                <a:off x="3580" y="3414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70" name="Line 949"/>
              <p:cNvSpPr>
                <a:spLocks noChangeShapeType="1"/>
              </p:cNvSpPr>
              <p:nvPr/>
            </p:nvSpPr>
            <p:spPr bwMode="auto">
              <a:xfrm>
                <a:off x="358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71" name="Line 950"/>
              <p:cNvSpPr>
                <a:spLocks noChangeShapeType="1"/>
              </p:cNvSpPr>
              <p:nvPr/>
            </p:nvSpPr>
            <p:spPr bwMode="auto">
              <a:xfrm>
                <a:off x="359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172" name="Line 951"/>
              <p:cNvSpPr>
                <a:spLocks noChangeShapeType="1"/>
              </p:cNvSpPr>
              <p:nvPr/>
            </p:nvSpPr>
            <p:spPr bwMode="auto">
              <a:xfrm>
                <a:off x="360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</p:grpSp>
        <p:grpSp>
          <p:nvGrpSpPr>
            <p:cNvPr id="6" name="Group 1153"/>
            <p:cNvGrpSpPr>
              <a:grpSpLocks/>
            </p:cNvGrpSpPr>
            <p:nvPr/>
          </p:nvGrpSpPr>
          <p:grpSpPr bwMode="auto">
            <a:xfrm>
              <a:off x="1206" y="3364"/>
              <a:ext cx="3270" cy="55"/>
              <a:chOff x="1206" y="3364"/>
              <a:chExt cx="3270" cy="55"/>
            </a:xfrm>
          </p:grpSpPr>
          <p:sp>
            <p:nvSpPr>
              <p:cNvPr id="10773" name="Line 953"/>
              <p:cNvSpPr>
                <a:spLocks noChangeShapeType="1"/>
              </p:cNvSpPr>
              <p:nvPr/>
            </p:nvSpPr>
            <p:spPr bwMode="auto">
              <a:xfrm>
                <a:off x="360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74" name="Line 954"/>
              <p:cNvSpPr>
                <a:spLocks noChangeShapeType="1"/>
              </p:cNvSpPr>
              <p:nvPr/>
            </p:nvSpPr>
            <p:spPr bwMode="auto">
              <a:xfrm>
                <a:off x="361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75" name="Line 955"/>
              <p:cNvSpPr>
                <a:spLocks noChangeShapeType="1"/>
              </p:cNvSpPr>
              <p:nvPr/>
            </p:nvSpPr>
            <p:spPr bwMode="auto">
              <a:xfrm>
                <a:off x="362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76" name="Line 956"/>
              <p:cNvSpPr>
                <a:spLocks noChangeShapeType="1"/>
              </p:cNvSpPr>
              <p:nvPr/>
            </p:nvSpPr>
            <p:spPr bwMode="auto">
              <a:xfrm>
                <a:off x="362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77" name="Line 957"/>
              <p:cNvSpPr>
                <a:spLocks noChangeShapeType="1"/>
              </p:cNvSpPr>
              <p:nvPr/>
            </p:nvSpPr>
            <p:spPr bwMode="auto">
              <a:xfrm>
                <a:off x="363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78" name="Line 958"/>
              <p:cNvSpPr>
                <a:spLocks noChangeShapeType="1"/>
              </p:cNvSpPr>
              <p:nvPr/>
            </p:nvSpPr>
            <p:spPr bwMode="auto">
              <a:xfrm>
                <a:off x="364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79" name="Line 959"/>
              <p:cNvSpPr>
                <a:spLocks noChangeShapeType="1"/>
              </p:cNvSpPr>
              <p:nvPr/>
            </p:nvSpPr>
            <p:spPr bwMode="auto">
              <a:xfrm>
                <a:off x="364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80" name="Line 960"/>
              <p:cNvSpPr>
                <a:spLocks noChangeShapeType="1"/>
              </p:cNvSpPr>
              <p:nvPr/>
            </p:nvSpPr>
            <p:spPr bwMode="auto">
              <a:xfrm>
                <a:off x="365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81" name="Line 961"/>
              <p:cNvSpPr>
                <a:spLocks noChangeShapeType="1"/>
              </p:cNvSpPr>
              <p:nvPr/>
            </p:nvSpPr>
            <p:spPr bwMode="auto">
              <a:xfrm>
                <a:off x="366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82" name="Line 962"/>
              <p:cNvSpPr>
                <a:spLocks noChangeShapeType="1"/>
              </p:cNvSpPr>
              <p:nvPr/>
            </p:nvSpPr>
            <p:spPr bwMode="auto">
              <a:xfrm flipV="1">
                <a:off x="3668" y="3412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83" name="Line 963"/>
              <p:cNvSpPr>
                <a:spLocks noChangeShapeType="1"/>
              </p:cNvSpPr>
              <p:nvPr/>
            </p:nvSpPr>
            <p:spPr bwMode="auto">
              <a:xfrm>
                <a:off x="3676" y="3412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84" name="Line 964"/>
              <p:cNvSpPr>
                <a:spLocks noChangeShapeType="1"/>
              </p:cNvSpPr>
              <p:nvPr/>
            </p:nvSpPr>
            <p:spPr bwMode="auto">
              <a:xfrm flipV="1">
                <a:off x="3682" y="3404"/>
                <a:ext cx="6" cy="1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85" name="Line 965"/>
              <p:cNvSpPr>
                <a:spLocks noChangeShapeType="1"/>
              </p:cNvSpPr>
              <p:nvPr/>
            </p:nvSpPr>
            <p:spPr bwMode="auto">
              <a:xfrm flipV="1">
                <a:off x="3688" y="3378"/>
                <a:ext cx="8" cy="2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86" name="Line 966"/>
              <p:cNvSpPr>
                <a:spLocks noChangeShapeType="1"/>
              </p:cNvSpPr>
              <p:nvPr/>
            </p:nvSpPr>
            <p:spPr bwMode="auto">
              <a:xfrm>
                <a:off x="3696" y="3378"/>
                <a:ext cx="6" cy="2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87" name="Line 967"/>
              <p:cNvSpPr>
                <a:spLocks noChangeShapeType="1"/>
              </p:cNvSpPr>
              <p:nvPr/>
            </p:nvSpPr>
            <p:spPr bwMode="auto">
              <a:xfrm>
                <a:off x="3702" y="3402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88" name="Line 968"/>
              <p:cNvSpPr>
                <a:spLocks noChangeShapeType="1"/>
              </p:cNvSpPr>
              <p:nvPr/>
            </p:nvSpPr>
            <p:spPr bwMode="auto">
              <a:xfrm flipV="1">
                <a:off x="3708" y="3410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89" name="Line 969"/>
              <p:cNvSpPr>
                <a:spLocks noChangeShapeType="1"/>
              </p:cNvSpPr>
              <p:nvPr/>
            </p:nvSpPr>
            <p:spPr bwMode="auto">
              <a:xfrm>
                <a:off x="3716" y="3410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90" name="Line 970"/>
              <p:cNvSpPr>
                <a:spLocks noChangeShapeType="1"/>
              </p:cNvSpPr>
              <p:nvPr/>
            </p:nvSpPr>
            <p:spPr bwMode="auto">
              <a:xfrm>
                <a:off x="372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91" name="Line 971"/>
              <p:cNvSpPr>
                <a:spLocks noChangeShapeType="1"/>
              </p:cNvSpPr>
              <p:nvPr/>
            </p:nvSpPr>
            <p:spPr bwMode="auto">
              <a:xfrm>
                <a:off x="372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92" name="Line 972"/>
              <p:cNvSpPr>
                <a:spLocks noChangeShapeType="1"/>
              </p:cNvSpPr>
              <p:nvPr/>
            </p:nvSpPr>
            <p:spPr bwMode="auto">
              <a:xfrm>
                <a:off x="373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93" name="Line 973"/>
              <p:cNvSpPr>
                <a:spLocks noChangeShapeType="1"/>
              </p:cNvSpPr>
              <p:nvPr/>
            </p:nvSpPr>
            <p:spPr bwMode="auto">
              <a:xfrm>
                <a:off x="374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94" name="Line 974"/>
              <p:cNvSpPr>
                <a:spLocks noChangeShapeType="1"/>
              </p:cNvSpPr>
              <p:nvPr/>
            </p:nvSpPr>
            <p:spPr bwMode="auto">
              <a:xfrm>
                <a:off x="375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95" name="Line 975"/>
              <p:cNvSpPr>
                <a:spLocks noChangeShapeType="1"/>
              </p:cNvSpPr>
              <p:nvPr/>
            </p:nvSpPr>
            <p:spPr bwMode="auto">
              <a:xfrm>
                <a:off x="375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96" name="Line 976"/>
              <p:cNvSpPr>
                <a:spLocks noChangeShapeType="1"/>
              </p:cNvSpPr>
              <p:nvPr/>
            </p:nvSpPr>
            <p:spPr bwMode="auto">
              <a:xfrm>
                <a:off x="376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97" name="Line 977"/>
              <p:cNvSpPr>
                <a:spLocks noChangeShapeType="1"/>
              </p:cNvSpPr>
              <p:nvPr/>
            </p:nvSpPr>
            <p:spPr bwMode="auto">
              <a:xfrm>
                <a:off x="377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98" name="Line 978"/>
              <p:cNvSpPr>
                <a:spLocks noChangeShapeType="1"/>
              </p:cNvSpPr>
              <p:nvPr/>
            </p:nvSpPr>
            <p:spPr bwMode="auto">
              <a:xfrm>
                <a:off x="377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99" name="Line 979"/>
              <p:cNvSpPr>
                <a:spLocks noChangeShapeType="1"/>
              </p:cNvSpPr>
              <p:nvPr/>
            </p:nvSpPr>
            <p:spPr bwMode="auto">
              <a:xfrm>
                <a:off x="378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00" name="Line 980"/>
              <p:cNvSpPr>
                <a:spLocks noChangeShapeType="1"/>
              </p:cNvSpPr>
              <p:nvPr/>
            </p:nvSpPr>
            <p:spPr bwMode="auto">
              <a:xfrm>
                <a:off x="379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01" name="Line 981"/>
              <p:cNvSpPr>
                <a:spLocks noChangeShapeType="1"/>
              </p:cNvSpPr>
              <p:nvPr/>
            </p:nvSpPr>
            <p:spPr bwMode="auto">
              <a:xfrm>
                <a:off x="3796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02" name="Line 982"/>
              <p:cNvSpPr>
                <a:spLocks noChangeShapeType="1"/>
              </p:cNvSpPr>
              <p:nvPr/>
            </p:nvSpPr>
            <p:spPr bwMode="auto">
              <a:xfrm flipV="1">
                <a:off x="3802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03" name="Line 983"/>
              <p:cNvSpPr>
                <a:spLocks noChangeShapeType="1"/>
              </p:cNvSpPr>
              <p:nvPr/>
            </p:nvSpPr>
            <p:spPr bwMode="auto">
              <a:xfrm>
                <a:off x="381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04" name="Line 984"/>
              <p:cNvSpPr>
                <a:spLocks noChangeShapeType="1"/>
              </p:cNvSpPr>
              <p:nvPr/>
            </p:nvSpPr>
            <p:spPr bwMode="auto">
              <a:xfrm>
                <a:off x="381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05" name="Line 985"/>
              <p:cNvSpPr>
                <a:spLocks noChangeShapeType="1"/>
              </p:cNvSpPr>
              <p:nvPr/>
            </p:nvSpPr>
            <p:spPr bwMode="auto">
              <a:xfrm>
                <a:off x="382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06" name="Line 986"/>
              <p:cNvSpPr>
                <a:spLocks noChangeShapeType="1"/>
              </p:cNvSpPr>
              <p:nvPr/>
            </p:nvSpPr>
            <p:spPr bwMode="auto">
              <a:xfrm>
                <a:off x="383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07" name="Line 987"/>
              <p:cNvSpPr>
                <a:spLocks noChangeShapeType="1"/>
              </p:cNvSpPr>
              <p:nvPr/>
            </p:nvSpPr>
            <p:spPr bwMode="auto">
              <a:xfrm>
                <a:off x="383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08" name="Line 988"/>
              <p:cNvSpPr>
                <a:spLocks noChangeShapeType="1"/>
              </p:cNvSpPr>
              <p:nvPr/>
            </p:nvSpPr>
            <p:spPr bwMode="auto">
              <a:xfrm>
                <a:off x="384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09" name="Line 989"/>
              <p:cNvSpPr>
                <a:spLocks noChangeShapeType="1"/>
              </p:cNvSpPr>
              <p:nvPr/>
            </p:nvSpPr>
            <p:spPr bwMode="auto">
              <a:xfrm>
                <a:off x="385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10" name="Line 990"/>
              <p:cNvSpPr>
                <a:spLocks noChangeShapeType="1"/>
              </p:cNvSpPr>
              <p:nvPr/>
            </p:nvSpPr>
            <p:spPr bwMode="auto">
              <a:xfrm>
                <a:off x="385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11" name="Line 991"/>
              <p:cNvSpPr>
                <a:spLocks noChangeShapeType="1"/>
              </p:cNvSpPr>
              <p:nvPr/>
            </p:nvSpPr>
            <p:spPr bwMode="auto">
              <a:xfrm>
                <a:off x="386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12" name="Line 992"/>
              <p:cNvSpPr>
                <a:spLocks noChangeShapeType="1"/>
              </p:cNvSpPr>
              <p:nvPr/>
            </p:nvSpPr>
            <p:spPr bwMode="auto">
              <a:xfrm>
                <a:off x="387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13" name="Line 993"/>
              <p:cNvSpPr>
                <a:spLocks noChangeShapeType="1"/>
              </p:cNvSpPr>
              <p:nvPr/>
            </p:nvSpPr>
            <p:spPr bwMode="auto">
              <a:xfrm>
                <a:off x="387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14" name="Line 994"/>
              <p:cNvSpPr>
                <a:spLocks noChangeShapeType="1"/>
              </p:cNvSpPr>
              <p:nvPr/>
            </p:nvSpPr>
            <p:spPr bwMode="auto">
              <a:xfrm>
                <a:off x="388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15" name="Line 995"/>
              <p:cNvSpPr>
                <a:spLocks noChangeShapeType="1"/>
              </p:cNvSpPr>
              <p:nvPr/>
            </p:nvSpPr>
            <p:spPr bwMode="auto">
              <a:xfrm>
                <a:off x="3890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16" name="Line 996"/>
              <p:cNvSpPr>
                <a:spLocks noChangeShapeType="1"/>
              </p:cNvSpPr>
              <p:nvPr/>
            </p:nvSpPr>
            <p:spPr bwMode="auto">
              <a:xfrm flipV="1">
                <a:off x="390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17" name="Line 997"/>
              <p:cNvSpPr>
                <a:spLocks noChangeShapeType="1"/>
              </p:cNvSpPr>
              <p:nvPr/>
            </p:nvSpPr>
            <p:spPr bwMode="auto">
              <a:xfrm>
                <a:off x="3910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18" name="Line 998"/>
              <p:cNvSpPr>
                <a:spLocks noChangeShapeType="1"/>
              </p:cNvSpPr>
              <p:nvPr/>
            </p:nvSpPr>
            <p:spPr bwMode="auto">
              <a:xfrm flipV="1">
                <a:off x="392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19" name="Line 999"/>
              <p:cNvSpPr>
                <a:spLocks noChangeShapeType="1"/>
              </p:cNvSpPr>
              <p:nvPr/>
            </p:nvSpPr>
            <p:spPr bwMode="auto">
              <a:xfrm>
                <a:off x="393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20" name="Line 1000"/>
              <p:cNvSpPr>
                <a:spLocks noChangeShapeType="1"/>
              </p:cNvSpPr>
              <p:nvPr/>
            </p:nvSpPr>
            <p:spPr bwMode="auto">
              <a:xfrm>
                <a:off x="393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21" name="Line 1001"/>
              <p:cNvSpPr>
                <a:spLocks noChangeShapeType="1"/>
              </p:cNvSpPr>
              <p:nvPr/>
            </p:nvSpPr>
            <p:spPr bwMode="auto">
              <a:xfrm>
                <a:off x="394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22" name="Line 1002"/>
              <p:cNvSpPr>
                <a:spLocks noChangeShapeType="1"/>
              </p:cNvSpPr>
              <p:nvPr/>
            </p:nvSpPr>
            <p:spPr bwMode="auto">
              <a:xfrm>
                <a:off x="395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23" name="Line 1003"/>
              <p:cNvSpPr>
                <a:spLocks noChangeShapeType="1"/>
              </p:cNvSpPr>
              <p:nvPr/>
            </p:nvSpPr>
            <p:spPr bwMode="auto">
              <a:xfrm>
                <a:off x="395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24" name="Line 1004"/>
              <p:cNvSpPr>
                <a:spLocks noChangeShapeType="1"/>
              </p:cNvSpPr>
              <p:nvPr/>
            </p:nvSpPr>
            <p:spPr bwMode="auto">
              <a:xfrm>
                <a:off x="3964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25" name="Line 1005"/>
              <p:cNvSpPr>
                <a:spLocks noChangeShapeType="1"/>
              </p:cNvSpPr>
              <p:nvPr/>
            </p:nvSpPr>
            <p:spPr bwMode="auto">
              <a:xfrm flipV="1">
                <a:off x="397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26" name="Line 1006"/>
              <p:cNvSpPr>
                <a:spLocks noChangeShapeType="1"/>
              </p:cNvSpPr>
              <p:nvPr/>
            </p:nvSpPr>
            <p:spPr bwMode="auto">
              <a:xfrm>
                <a:off x="397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27" name="Line 1007"/>
              <p:cNvSpPr>
                <a:spLocks noChangeShapeType="1"/>
              </p:cNvSpPr>
              <p:nvPr/>
            </p:nvSpPr>
            <p:spPr bwMode="auto">
              <a:xfrm>
                <a:off x="398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28" name="Line 1008"/>
              <p:cNvSpPr>
                <a:spLocks noChangeShapeType="1"/>
              </p:cNvSpPr>
              <p:nvPr/>
            </p:nvSpPr>
            <p:spPr bwMode="auto">
              <a:xfrm>
                <a:off x="399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29" name="Line 1009"/>
              <p:cNvSpPr>
                <a:spLocks noChangeShapeType="1"/>
              </p:cNvSpPr>
              <p:nvPr/>
            </p:nvSpPr>
            <p:spPr bwMode="auto">
              <a:xfrm>
                <a:off x="399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30" name="Line 1010"/>
              <p:cNvSpPr>
                <a:spLocks noChangeShapeType="1"/>
              </p:cNvSpPr>
              <p:nvPr/>
            </p:nvSpPr>
            <p:spPr bwMode="auto">
              <a:xfrm flipV="1">
                <a:off x="4004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31" name="Line 1011"/>
              <p:cNvSpPr>
                <a:spLocks noChangeShapeType="1"/>
              </p:cNvSpPr>
              <p:nvPr/>
            </p:nvSpPr>
            <p:spPr bwMode="auto">
              <a:xfrm>
                <a:off x="401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32" name="Line 1012"/>
              <p:cNvSpPr>
                <a:spLocks noChangeShapeType="1"/>
              </p:cNvSpPr>
              <p:nvPr/>
            </p:nvSpPr>
            <p:spPr bwMode="auto">
              <a:xfrm>
                <a:off x="401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33" name="Line 1013"/>
              <p:cNvSpPr>
                <a:spLocks noChangeShapeType="1"/>
              </p:cNvSpPr>
              <p:nvPr/>
            </p:nvSpPr>
            <p:spPr bwMode="auto">
              <a:xfrm flipV="1">
                <a:off x="4024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34" name="Line 1014"/>
              <p:cNvSpPr>
                <a:spLocks noChangeShapeType="1"/>
              </p:cNvSpPr>
              <p:nvPr/>
            </p:nvSpPr>
            <p:spPr bwMode="auto">
              <a:xfrm>
                <a:off x="403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35" name="Line 1015"/>
              <p:cNvSpPr>
                <a:spLocks noChangeShapeType="1"/>
              </p:cNvSpPr>
              <p:nvPr/>
            </p:nvSpPr>
            <p:spPr bwMode="auto">
              <a:xfrm flipV="1">
                <a:off x="4038" y="3406"/>
                <a:ext cx="8" cy="10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36" name="Line 1016"/>
              <p:cNvSpPr>
                <a:spLocks noChangeShapeType="1"/>
              </p:cNvSpPr>
              <p:nvPr/>
            </p:nvSpPr>
            <p:spPr bwMode="auto">
              <a:xfrm>
                <a:off x="4046" y="3406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37" name="Line 1017"/>
              <p:cNvSpPr>
                <a:spLocks noChangeShapeType="1"/>
              </p:cNvSpPr>
              <p:nvPr/>
            </p:nvSpPr>
            <p:spPr bwMode="auto">
              <a:xfrm>
                <a:off x="405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38" name="Line 1018"/>
              <p:cNvSpPr>
                <a:spLocks noChangeShapeType="1"/>
              </p:cNvSpPr>
              <p:nvPr/>
            </p:nvSpPr>
            <p:spPr bwMode="auto">
              <a:xfrm>
                <a:off x="405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39" name="Line 1019"/>
              <p:cNvSpPr>
                <a:spLocks noChangeShapeType="1"/>
              </p:cNvSpPr>
              <p:nvPr/>
            </p:nvSpPr>
            <p:spPr bwMode="auto">
              <a:xfrm>
                <a:off x="406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40" name="Line 1020"/>
              <p:cNvSpPr>
                <a:spLocks noChangeShapeType="1"/>
              </p:cNvSpPr>
              <p:nvPr/>
            </p:nvSpPr>
            <p:spPr bwMode="auto">
              <a:xfrm flipV="1">
                <a:off x="4072" y="3412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41" name="Line 1021"/>
              <p:cNvSpPr>
                <a:spLocks noChangeShapeType="1"/>
              </p:cNvSpPr>
              <p:nvPr/>
            </p:nvSpPr>
            <p:spPr bwMode="auto">
              <a:xfrm>
                <a:off x="4078" y="3412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42" name="Line 1022"/>
              <p:cNvSpPr>
                <a:spLocks noChangeShapeType="1"/>
              </p:cNvSpPr>
              <p:nvPr/>
            </p:nvSpPr>
            <p:spPr bwMode="auto">
              <a:xfrm>
                <a:off x="4086" y="3414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43" name="Line 1023"/>
              <p:cNvSpPr>
                <a:spLocks noChangeShapeType="1"/>
              </p:cNvSpPr>
              <p:nvPr/>
            </p:nvSpPr>
            <p:spPr bwMode="auto">
              <a:xfrm>
                <a:off x="409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44" name="Line 1024"/>
              <p:cNvSpPr>
                <a:spLocks noChangeShapeType="1"/>
              </p:cNvSpPr>
              <p:nvPr/>
            </p:nvSpPr>
            <p:spPr bwMode="auto">
              <a:xfrm flipV="1">
                <a:off x="4098" y="3410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45" name="Line 1025"/>
              <p:cNvSpPr>
                <a:spLocks noChangeShapeType="1"/>
              </p:cNvSpPr>
              <p:nvPr/>
            </p:nvSpPr>
            <p:spPr bwMode="auto">
              <a:xfrm flipV="1">
                <a:off x="4106" y="3380"/>
                <a:ext cx="6" cy="30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46" name="Line 1026"/>
              <p:cNvSpPr>
                <a:spLocks noChangeShapeType="1"/>
              </p:cNvSpPr>
              <p:nvPr/>
            </p:nvSpPr>
            <p:spPr bwMode="auto">
              <a:xfrm flipV="1">
                <a:off x="4112" y="3364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47" name="Line 1027"/>
              <p:cNvSpPr>
                <a:spLocks noChangeShapeType="1"/>
              </p:cNvSpPr>
              <p:nvPr/>
            </p:nvSpPr>
            <p:spPr bwMode="auto">
              <a:xfrm>
                <a:off x="4120" y="3364"/>
                <a:ext cx="6" cy="2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48" name="Line 1028"/>
              <p:cNvSpPr>
                <a:spLocks noChangeShapeType="1"/>
              </p:cNvSpPr>
              <p:nvPr/>
            </p:nvSpPr>
            <p:spPr bwMode="auto">
              <a:xfrm>
                <a:off x="4126" y="3386"/>
                <a:ext cx="6" cy="2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49" name="Line 1029"/>
              <p:cNvSpPr>
                <a:spLocks noChangeShapeType="1"/>
              </p:cNvSpPr>
              <p:nvPr/>
            </p:nvSpPr>
            <p:spPr bwMode="auto">
              <a:xfrm>
                <a:off x="4132" y="3412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50" name="Line 1030"/>
              <p:cNvSpPr>
                <a:spLocks noChangeShapeType="1"/>
              </p:cNvSpPr>
              <p:nvPr/>
            </p:nvSpPr>
            <p:spPr bwMode="auto">
              <a:xfrm>
                <a:off x="4140" y="3414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51" name="Line 1031"/>
              <p:cNvSpPr>
                <a:spLocks noChangeShapeType="1"/>
              </p:cNvSpPr>
              <p:nvPr/>
            </p:nvSpPr>
            <p:spPr bwMode="auto">
              <a:xfrm>
                <a:off x="414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52" name="Line 1032"/>
              <p:cNvSpPr>
                <a:spLocks noChangeShapeType="1"/>
              </p:cNvSpPr>
              <p:nvPr/>
            </p:nvSpPr>
            <p:spPr bwMode="auto">
              <a:xfrm>
                <a:off x="415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53" name="Line 1033"/>
              <p:cNvSpPr>
                <a:spLocks noChangeShapeType="1"/>
              </p:cNvSpPr>
              <p:nvPr/>
            </p:nvSpPr>
            <p:spPr bwMode="auto">
              <a:xfrm>
                <a:off x="416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54" name="Line 1034"/>
              <p:cNvSpPr>
                <a:spLocks noChangeShapeType="1"/>
              </p:cNvSpPr>
              <p:nvPr/>
            </p:nvSpPr>
            <p:spPr bwMode="auto">
              <a:xfrm>
                <a:off x="416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55" name="Line 1035"/>
              <p:cNvSpPr>
                <a:spLocks noChangeShapeType="1"/>
              </p:cNvSpPr>
              <p:nvPr/>
            </p:nvSpPr>
            <p:spPr bwMode="auto">
              <a:xfrm>
                <a:off x="417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56" name="Line 1036"/>
              <p:cNvSpPr>
                <a:spLocks noChangeShapeType="1"/>
              </p:cNvSpPr>
              <p:nvPr/>
            </p:nvSpPr>
            <p:spPr bwMode="auto">
              <a:xfrm>
                <a:off x="418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57" name="Line 1037"/>
              <p:cNvSpPr>
                <a:spLocks noChangeShapeType="1"/>
              </p:cNvSpPr>
              <p:nvPr/>
            </p:nvSpPr>
            <p:spPr bwMode="auto">
              <a:xfrm>
                <a:off x="418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58" name="Line 1038"/>
              <p:cNvSpPr>
                <a:spLocks noChangeShapeType="1"/>
              </p:cNvSpPr>
              <p:nvPr/>
            </p:nvSpPr>
            <p:spPr bwMode="auto">
              <a:xfrm>
                <a:off x="419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59" name="Line 1039"/>
              <p:cNvSpPr>
                <a:spLocks noChangeShapeType="1"/>
              </p:cNvSpPr>
              <p:nvPr/>
            </p:nvSpPr>
            <p:spPr bwMode="auto">
              <a:xfrm>
                <a:off x="420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60" name="Line 1040"/>
              <p:cNvSpPr>
                <a:spLocks noChangeShapeType="1"/>
              </p:cNvSpPr>
              <p:nvPr/>
            </p:nvSpPr>
            <p:spPr bwMode="auto">
              <a:xfrm>
                <a:off x="420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61" name="Line 1041"/>
              <p:cNvSpPr>
                <a:spLocks noChangeShapeType="1"/>
              </p:cNvSpPr>
              <p:nvPr/>
            </p:nvSpPr>
            <p:spPr bwMode="auto">
              <a:xfrm>
                <a:off x="421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62" name="Line 1042"/>
              <p:cNvSpPr>
                <a:spLocks noChangeShapeType="1"/>
              </p:cNvSpPr>
              <p:nvPr/>
            </p:nvSpPr>
            <p:spPr bwMode="auto">
              <a:xfrm>
                <a:off x="422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63" name="Line 1043"/>
              <p:cNvSpPr>
                <a:spLocks noChangeShapeType="1"/>
              </p:cNvSpPr>
              <p:nvPr/>
            </p:nvSpPr>
            <p:spPr bwMode="auto">
              <a:xfrm>
                <a:off x="422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64" name="Line 1044"/>
              <p:cNvSpPr>
                <a:spLocks noChangeShapeType="1"/>
              </p:cNvSpPr>
              <p:nvPr/>
            </p:nvSpPr>
            <p:spPr bwMode="auto">
              <a:xfrm>
                <a:off x="423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65" name="Line 1045"/>
              <p:cNvSpPr>
                <a:spLocks noChangeShapeType="1"/>
              </p:cNvSpPr>
              <p:nvPr/>
            </p:nvSpPr>
            <p:spPr bwMode="auto">
              <a:xfrm>
                <a:off x="424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66" name="Line 1046"/>
              <p:cNvSpPr>
                <a:spLocks noChangeShapeType="1"/>
              </p:cNvSpPr>
              <p:nvPr/>
            </p:nvSpPr>
            <p:spPr bwMode="auto">
              <a:xfrm>
                <a:off x="424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67" name="Line 1047"/>
              <p:cNvSpPr>
                <a:spLocks noChangeShapeType="1"/>
              </p:cNvSpPr>
              <p:nvPr/>
            </p:nvSpPr>
            <p:spPr bwMode="auto">
              <a:xfrm>
                <a:off x="425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68" name="Line 1048"/>
              <p:cNvSpPr>
                <a:spLocks noChangeShapeType="1"/>
              </p:cNvSpPr>
              <p:nvPr/>
            </p:nvSpPr>
            <p:spPr bwMode="auto">
              <a:xfrm>
                <a:off x="426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69" name="Line 1049"/>
              <p:cNvSpPr>
                <a:spLocks noChangeShapeType="1"/>
              </p:cNvSpPr>
              <p:nvPr/>
            </p:nvSpPr>
            <p:spPr bwMode="auto">
              <a:xfrm>
                <a:off x="426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70" name="Line 1050"/>
              <p:cNvSpPr>
                <a:spLocks noChangeShapeType="1"/>
              </p:cNvSpPr>
              <p:nvPr/>
            </p:nvSpPr>
            <p:spPr bwMode="auto">
              <a:xfrm>
                <a:off x="427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71" name="Line 1051"/>
              <p:cNvSpPr>
                <a:spLocks noChangeShapeType="1"/>
              </p:cNvSpPr>
              <p:nvPr/>
            </p:nvSpPr>
            <p:spPr bwMode="auto">
              <a:xfrm>
                <a:off x="428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72" name="Line 1052"/>
              <p:cNvSpPr>
                <a:spLocks noChangeShapeType="1"/>
              </p:cNvSpPr>
              <p:nvPr/>
            </p:nvSpPr>
            <p:spPr bwMode="auto">
              <a:xfrm>
                <a:off x="428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73" name="Line 1053"/>
              <p:cNvSpPr>
                <a:spLocks noChangeShapeType="1"/>
              </p:cNvSpPr>
              <p:nvPr/>
            </p:nvSpPr>
            <p:spPr bwMode="auto">
              <a:xfrm>
                <a:off x="429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74" name="Line 1054"/>
              <p:cNvSpPr>
                <a:spLocks noChangeShapeType="1"/>
              </p:cNvSpPr>
              <p:nvPr/>
            </p:nvSpPr>
            <p:spPr bwMode="auto">
              <a:xfrm>
                <a:off x="430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75" name="Line 1055"/>
              <p:cNvSpPr>
                <a:spLocks noChangeShapeType="1"/>
              </p:cNvSpPr>
              <p:nvPr/>
            </p:nvSpPr>
            <p:spPr bwMode="auto">
              <a:xfrm>
                <a:off x="430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76" name="Line 1056"/>
              <p:cNvSpPr>
                <a:spLocks noChangeShapeType="1"/>
              </p:cNvSpPr>
              <p:nvPr/>
            </p:nvSpPr>
            <p:spPr bwMode="auto">
              <a:xfrm>
                <a:off x="431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77" name="Line 1057"/>
              <p:cNvSpPr>
                <a:spLocks noChangeShapeType="1"/>
              </p:cNvSpPr>
              <p:nvPr/>
            </p:nvSpPr>
            <p:spPr bwMode="auto">
              <a:xfrm>
                <a:off x="432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78" name="Line 1058"/>
              <p:cNvSpPr>
                <a:spLocks noChangeShapeType="1"/>
              </p:cNvSpPr>
              <p:nvPr/>
            </p:nvSpPr>
            <p:spPr bwMode="auto">
              <a:xfrm flipV="1">
                <a:off x="4328" y="3410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79" name="Line 1059"/>
              <p:cNvSpPr>
                <a:spLocks noChangeShapeType="1"/>
              </p:cNvSpPr>
              <p:nvPr/>
            </p:nvSpPr>
            <p:spPr bwMode="auto">
              <a:xfrm flipV="1">
                <a:off x="4334" y="3408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80" name="Line 1060"/>
              <p:cNvSpPr>
                <a:spLocks noChangeShapeType="1"/>
              </p:cNvSpPr>
              <p:nvPr/>
            </p:nvSpPr>
            <p:spPr bwMode="auto">
              <a:xfrm>
                <a:off x="4342" y="3408"/>
                <a:ext cx="6" cy="8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81" name="Line 1061"/>
              <p:cNvSpPr>
                <a:spLocks noChangeShapeType="1"/>
              </p:cNvSpPr>
              <p:nvPr/>
            </p:nvSpPr>
            <p:spPr bwMode="auto">
              <a:xfrm flipV="1">
                <a:off x="4348" y="3404"/>
                <a:ext cx="6" cy="1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82" name="Line 1062"/>
              <p:cNvSpPr>
                <a:spLocks noChangeShapeType="1"/>
              </p:cNvSpPr>
              <p:nvPr/>
            </p:nvSpPr>
            <p:spPr bwMode="auto">
              <a:xfrm flipV="1">
                <a:off x="4354" y="3400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83" name="Line 1063"/>
              <p:cNvSpPr>
                <a:spLocks noChangeShapeType="1"/>
              </p:cNvSpPr>
              <p:nvPr/>
            </p:nvSpPr>
            <p:spPr bwMode="auto">
              <a:xfrm>
                <a:off x="4362" y="3400"/>
                <a:ext cx="6" cy="1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84" name="Line 1064"/>
              <p:cNvSpPr>
                <a:spLocks noChangeShapeType="1"/>
              </p:cNvSpPr>
              <p:nvPr/>
            </p:nvSpPr>
            <p:spPr bwMode="auto">
              <a:xfrm>
                <a:off x="436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85" name="Line 1065"/>
              <p:cNvSpPr>
                <a:spLocks noChangeShapeType="1"/>
              </p:cNvSpPr>
              <p:nvPr/>
            </p:nvSpPr>
            <p:spPr bwMode="auto">
              <a:xfrm>
                <a:off x="437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86" name="Line 1066"/>
              <p:cNvSpPr>
                <a:spLocks noChangeShapeType="1"/>
              </p:cNvSpPr>
              <p:nvPr/>
            </p:nvSpPr>
            <p:spPr bwMode="auto">
              <a:xfrm>
                <a:off x="438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87" name="Line 1067"/>
              <p:cNvSpPr>
                <a:spLocks noChangeShapeType="1"/>
              </p:cNvSpPr>
              <p:nvPr/>
            </p:nvSpPr>
            <p:spPr bwMode="auto">
              <a:xfrm>
                <a:off x="438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88" name="Line 1068"/>
              <p:cNvSpPr>
                <a:spLocks noChangeShapeType="1"/>
              </p:cNvSpPr>
              <p:nvPr/>
            </p:nvSpPr>
            <p:spPr bwMode="auto">
              <a:xfrm>
                <a:off x="439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89" name="Line 1069"/>
              <p:cNvSpPr>
                <a:spLocks noChangeShapeType="1"/>
              </p:cNvSpPr>
              <p:nvPr/>
            </p:nvSpPr>
            <p:spPr bwMode="auto">
              <a:xfrm>
                <a:off x="440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90" name="Line 1070"/>
              <p:cNvSpPr>
                <a:spLocks noChangeShapeType="1"/>
              </p:cNvSpPr>
              <p:nvPr/>
            </p:nvSpPr>
            <p:spPr bwMode="auto">
              <a:xfrm>
                <a:off x="440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91" name="Line 1071"/>
              <p:cNvSpPr>
                <a:spLocks noChangeShapeType="1"/>
              </p:cNvSpPr>
              <p:nvPr/>
            </p:nvSpPr>
            <p:spPr bwMode="auto">
              <a:xfrm>
                <a:off x="441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92" name="Line 1072"/>
              <p:cNvSpPr>
                <a:spLocks noChangeShapeType="1"/>
              </p:cNvSpPr>
              <p:nvPr/>
            </p:nvSpPr>
            <p:spPr bwMode="auto">
              <a:xfrm>
                <a:off x="442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93" name="Line 1073"/>
              <p:cNvSpPr>
                <a:spLocks noChangeShapeType="1"/>
              </p:cNvSpPr>
              <p:nvPr/>
            </p:nvSpPr>
            <p:spPr bwMode="auto">
              <a:xfrm>
                <a:off x="442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94" name="Line 1074"/>
              <p:cNvSpPr>
                <a:spLocks noChangeShapeType="1"/>
              </p:cNvSpPr>
              <p:nvPr/>
            </p:nvSpPr>
            <p:spPr bwMode="auto">
              <a:xfrm>
                <a:off x="443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95" name="Line 1075"/>
              <p:cNvSpPr>
                <a:spLocks noChangeShapeType="1"/>
              </p:cNvSpPr>
              <p:nvPr/>
            </p:nvSpPr>
            <p:spPr bwMode="auto">
              <a:xfrm>
                <a:off x="444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96" name="Line 1076"/>
              <p:cNvSpPr>
                <a:spLocks noChangeShapeType="1"/>
              </p:cNvSpPr>
              <p:nvPr/>
            </p:nvSpPr>
            <p:spPr bwMode="auto">
              <a:xfrm>
                <a:off x="4448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97" name="Line 1077"/>
              <p:cNvSpPr>
                <a:spLocks noChangeShapeType="1"/>
              </p:cNvSpPr>
              <p:nvPr/>
            </p:nvSpPr>
            <p:spPr bwMode="auto">
              <a:xfrm flipV="1">
                <a:off x="4456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98" name="Line 1078"/>
              <p:cNvSpPr>
                <a:spLocks noChangeShapeType="1"/>
              </p:cNvSpPr>
              <p:nvPr/>
            </p:nvSpPr>
            <p:spPr bwMode="auto">
              <a:xfrm>
                <a:off x="446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899" name="Line 1079"/>
              <p:cNvSpPr>
                <a:spLocks noChangeShapeType="1"/>
              </p:cNvSpPr>
              <p:nvPr/>
            </p:nvSpPr>
            <p:spPr bwMode="auto">
              <a:xfrm>
                <a:off x="446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00" name="Line 1080"/>
              <p:cNvSpPr>
                <a:spLocks noChangeShapeType="1"/>
              </p:cNvSpPr>
              <p:nvPr/>
            </p:nvSpPr>
            <p:spPr bwMode="auto">
              <a:xfrm>
                <a:off x="1206" y="3418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01" name="Line 1081"/>
              <p:cNvSpPr>
                <a:spLocks noChangeShapeType="1"/>
              </p:cNvSpPr>
              <p:nvPr/>
            </p:nvSpPr>
            <p:spPr bwMode="auto">
              <a:xfrm flipV="1">
                <a:off x="121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02" name="Line 1082"/>
              <p:cNvSpPr>
                <a:spLocks noChangeShapeType="1"/>
              </p:cNvSpPr>
              <p:nvPr/>
            </p:nvSpPr>
            <p:spPr bwMode="auto">
              <a:xfrm>
                <a:off x="1220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03" name="Line 1083"/>
              <p:cNvSpPr>
                <a:spLocks noChangeShapeType="1"/>
              </p:cNvSpPr>
              <p:nvPr/>
            </p:nvSpPr>
            <p:spPr bwMode="auto">
              <a:xfrm flipV="1">
                <a:off x="1226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04" name="Line 1084"/>
              <p:cNvSpPr>
                <a:spLocks noChangeShapeType="1"/>
              </p:cNvSpPr>
              <p:nvPr/>
            </p:nvSpPr>
            <p:spPr bwMode="auto">
              <a:xfrm>
                <a:off x="123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05" name="Line 1085"/>
              <p:cNvSpPr>
                <a:spLocks noChangeShapeType="1"/>
              </p:cNvSpPr>
              <p:nvPr/>
            </p:nvSpPr>
            <p:spPr bwMode="auto">
              <a:xfrm flipV="1">
                <a:off x="1260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06" name="Line 1086"/>
              <p:cNvSpPr>
                <a:spLocks noChangeShapeType="1"/>
              </p:cNvSpPr>
              <p:nvPr/>
            </p:nvSpPr>
            <p:spPr bwMode="auto">
              <a:xfrm>
                <a:off x="126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07" name="Line 1087"/>
              <p:cNvSpPr>
                <a:spLocks noChangeShapeType="1"/>
              </p:cNvSpPr>
              <p:nvPr/>
            </p:nvSpPr>
            <p:spPr bwMode="auto">
              <a:xfrm>
                <a:off x="127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08" name="Line 1088"/>
              <p:cNvSpPr>
                <a:spLocks noChangeShapeType="1"/>
              </p:cNvSpPr>
              <p:nvPr/>
            </p:nvSpPr>
            <p:spPr bwMode="auto">
              <a:xfrm flipV="1">
                <a:off x="1280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09" name="Line 1089"/>
              <p:cNvSpPr>
                <a:spLocks noChangeShapeType="1"/>
              </p:cNvSpPr>
              <p:nvPr/>
            </p:nvSpPr>
            <p:spPr bwMode="auto">
              <a:xfrm>
                <a:off x="128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10" name="Line 1090"/>
              <p:cNvSpPr>
                <a:spLocks noChangeShapeType="1"/>
              </p:cNvSpPr>
              <p:nvPr/>
            </p:nvSpPr>
            <p:spPr bwMode="auto">
              <a:xfrm flipV="1">
                <a:off x="129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11" name="Line 1091"/>
              <p:cNvSpPr>
                <a:spLocks noChangeShapeType="1"/>
              </p:cNvSpPr>
              <p:nvPr/>
            </p:nvSpPr>
            <p:spPr bwMode="auto">
              <a:xfrm>
                <a:off x="130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12" name="Line 1092"/>
              <p:cNvSpPr>
                <a:spLocks noChangeShapeType="1"/>
              </p:cNvSpPr>
              <p:nvPr/>
            </p:nvSpPr>
            <p:spPr bwMode="auto">
              <a:xfrm>
                <a:off x="130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13" name="Line 1093"/>
              <p:cNvSpPr>
                <a:spLocks noChangeShapeType="1"/>
              </p:cNvSpPr>
              <p:nvPr/>
            </p:nvSpPr>
            <p:spPr bwMode="auto">
              <a:xfrm>
                <a:off x="131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14" name="Line 1094"/>
              <p:cNvSpPr>
                <a:spLocks noChangeShapeType="1"/>
              </p:cNvSpPr>
              <p:nvPr/>
            </p:nvSpPr>
            <p:spPr bwMode="auto">
              <a:xfrm flipV="1">
                <a:off x="133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15" name="Line 1095"/>
              <p:cNvSpPr>
                <a:spLocks noChangeShapeType="1"/>
              </p:cNvSpPr>
              <p:nvPr/>
            </p:nvSpPr>
            <p:spPr bwMode="auto">
              <a:xfrm flipV="1">
                <a:off x="1340" y="3410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16" name="Line 1096"/>
              <p:cNvSpPr>
                <a:spLocks noChangeShapeType="1"/>
              </p:cNvSpPr>
              <p:nvPr/>
            </p:nvSpPr>
            <p:spPr bwMode="auto">
              <a:xfrm>
                <a:off x="1348" y="3410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17" name="Line 1097"/>
              <p:cNvSpPr>
                <a:spLocks noChangeShapeType="1"/>
              </p:cNvSpPr>
              <p:nvPr/>
            </p:nvSpPr>
            <p:spPr bwMode="auto">
              <a:xfrm>
                <a:off x="1354" y="3412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18" name="Line 1098"/>
              <p:cNvSpPr>
                <a:spLocks noChangeShapeType="1"/>
              </p:cNvSpPr>
              <p:nvPr/>
            </p:nvSpPr>
            <p:spPr bwMode="auto">
              <a:xfrm>
                <a:off x="136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19" name="Line 1099"/>
              <p:cNvSpPr>
                <a:spLocks noChangeShapeType="1"/>
              </p:cNvSpPr>
              <p:nvPr/>
            </p:nvSpPr>
            <p:spPr bwMode="auto">
              <a:xfrm>
                <a:off x="136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20" name="Line 1100"/>
              <p:cNvSpPr>
                <a:spLocks noChangeShapeType="1"/>
              </p:cNvSpPr>
              <p:nvPr/>
            </p:nvSpPr>
            <p:spPr bwMode="auto">
              <a:xfrm>
                <a:off x="137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21" name="Line 1101"/>
              <p:cNvSpPr>
                <a:spLocks noChangeShapeType="1"/>
              </p:cNvSpPr>
              <p:nvPr/>
            </p:nvSpPr>
            <p:spPr bwMode="auto">
              <a:xfrm>
                <a:off x="138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22" name="Line 1102"/>
              <p:cNvSpPr>
                <a:spLocks noChangeShapeType="1"/>
              </p:cNvSpPr>
              <p:nvPr/>
            </p:nvSpPr>
            <p:spPr bwMode="auto">
              <a:xfrm>
                <a:off x="138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23" name="Line 1103"/>
              <p:cNvSpPr>
                <a:spLocks noChangeShapeType="1"/>
              </p:cNvSpPr>
              <p:nvPr/>
            </p:nvSpPr>
            <p:spPr bwMode="auto">
              <a:xfrm>
                <a:off x="139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24" name="Line 1104"/>
              <p:cNvSpPr>
                <a:spLocks noChangeShapeType="1"/>
              </p:cNvSpPr>
              <p:nvPr/>
            </p:nvSpPr>
            <p:spPr bwMode="auto">
              <a:xfrm>
                <a:off x="140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25" name="Line 1105"/>
              <p:cNvSpPr>
                <a:spLocks noChangeShapeType="1"/>
              </p:cNvSpPr>
              <p:nvPr/>
            </p:nvSpPr>
            <p:spPr bwMode="auto">
              <a:xfrm flipV="1">
                <a:off x="140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26" name="Line 1106"/>
              <p:cNvSpPr>
                <a:spLocks noChangeShapeType="1"/>
              </p:cNvSpPr>
              <p:nvPr/>
            </p:nvSpPr>
            <p:spPr bwMode="auto">
              <a:xfrm>
                <a:off x="141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27" name="Line 1107"/>
              <p:cNvSpPr>
                <a:spLocks noChangeShapeType="1"/>
              </p:cNvSpPr>
              <p:nvPr/>
            </p:nvSpPr>
            <p:spPr bwMode="auto">
              <a:xfrm>
                <a:off x="142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28" name="Line 1108"/>
              <p:cNvSpPr>
                <a:spLocks noChangeShapeType="1"/>
              </p:cNvSpPr>
              <p:nvPr/>
            </p:nvSpPr>
            <p:spPr bwMode="auto">
              <a:xfrm flipV="1">
                <a:off x="1428" y="3414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29" name="Line 1109"/>
              <p:cNvSpPr>
                <a:spLocks noChangeShapeType="1"/>
              </p:cNvSpPr>
              <p:nvPr/>
            </p:nvSpPr>
            <p:spPr bwMode="auto">
              <a:xfrm flipV="1">
                <a:off x="1436" y="3410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30" name="Line 1110"/>
              <p:cNvSpPr>
                <a:spLocks noChangeShapeType="1"/>
              </p:cNvSpPr>
              <p:nvPr/>
            </p:nvSpPr>
            <p:spPr bwMode="auto">
              <a:xfrm>
                <a:off x="1442" y="3410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31" name="Line 1111"/>
              <p:cNvSpPr>
                <a:spLocks noChangeShapeType="1"/>
              </p:cNvSpPr>
              <p:nvPr/>
            </p:nvSpPr>
            <p:spPr bwMode="auto">
              <a:xfrm>
                <a:off x="1448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32" name="Line 1112"/>
              <p:cNvSpPr>
                <a:spLocks noChangeShapeType="1"/>
              </p:cNvSpPr>
              <p:nvPr/>
            </p:nvSpPr>
            <p:spPr bwMode="auto">
              <a:xfrm flipV="1">
                <a:off x="1468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33" name="Line 1113"/>
              <p:cNvSpPr>
                <a:spLocks noChangeShapeType="1"/>
              </p:cNvSpPr>
              <p:nvPr/>
            </p:nvSpPr>
            <p:spPr bwMode="auto">
              <a:xfrm flipV="1">
                <a:off x="1476" y="3408"/>
                <a:ext cx="6" cy="8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34" name="Line 1114"/>
              <p:cNvSpPr>
                <a:spLocks noChangeShapeType="1"/>
              </p:cNvSpPr>
              <p:nvPr/>
            </p:nvSpPr>
            <p:spPr bwMode="auto">
              <a:xfrm>
                <a:off x="1482" y="3408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35" name="Line 1115"/>
              <p:cNvSpPr>
                <a:spLocks noChangeShapeType="1"/>
              </p:cNvSpPr>
              <p:nvPr/>
            </p:nvSpPr>
            <p:spPr bwMode="auto">
              <a:xfrm>
                <a:off x="1488" y="3412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36" name="Line 1116"/>
              <p:cNvSpPr>
                <a:spLocks noChangeShapeType="1"/>
              </p:cNvSpPr>
              <p:nvPr/>
            </p:nvSpPr>
            <p:spPr bwMode="auto">
              <a:xfrm>
                <a:off x="1496" y="3412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37" name="Line 1117"/>
              <p:cNvSpPr>
                <a:spLocks noChangeShapeType="1"/>
              </p:cNvSpPr>
              <p:nvPr/>
            </p:nvSpPr>
            <p:spPr bwMode="auto">
              <a:xfrm flipV="1">
                <a:off x="1502" y="3386"/>
                <a:ext cx="8" cy="28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38" name="Line 1118"/>
              <p:cNvSpPr>
                <a:spLocks noChangeShapeType="1"/>
              </p:cNvSpPr>
              <p:nvPr/>
            </p:nvSpPr>
            <p:spPr bwMode="auto">
              <a:xfrm flipV="1">
                <a:off x="1510" y="3370"/>
                <a:ext cx="6" cy="1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39" name="Line 1119"/>
              <p:cNvSpPr>
                <a:spLocks noChangeShapeType="1"/>
              </p:cNvSpPr>
              <p:nvPr/>
            </p:nvSpPr>
            <p:spPr bwMode="auto">
              <a:xfrm>
                <a:off x="1516" y="3370"/>
                <a:ext cx="6" cy="4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40" name="Line 1120"/>
              <p:cNvSpPr>
                <a:spLocks noChangeShapeType="1"/>
              </p:cNvSpPr>
              <p:nvPr/>
            </p:nvSpPr>
            <p:spPr bwMode="auto">
              <a:xfrm>
                <a:off x="1522" y="3412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41" name="Line 1121"/>
              <p:cNvSpPr>
                <a:spLocks noChangeShapeType="1"/>
              </p:cNvSpPr>
              <p:nvPr/>
            </p:nvSpPr>
            <p:spPr bwMode="auto">
              <a:xfrm>
                <a:off x="153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42" name="Line 1122"/>
              <p:cNvSpPr>
                <a:spLocks noChangeShapeType="1"/>
              </p:cNvSpPr>
              <p:nvPr/>
            </p:nvSpPr>
            <p:spPr bwMode="auto">
              <a:xfrm>
                <a:off x="1536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43" name="Line 1123"/>
              <p:cNvSpPr>
                <a:spLocks noChangeShapeType="1"/>
              </p:cNvSpPr>
              <p:nvPr/>
            </p:nvSpPr>
            <p:spPr bwMode="auto">
              <a:xfrm flipV="1">
                <a:off x="1550" y="3410"/>
                <a:ext cx="6" cy="8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44" name="Line 1124"/>
              <p:cNvSpPr>
                <a:spLocks noChangeShapeType="1"/>
              </p:cNvSpPr>
              <p:nvPr/>
            </p:nvSpPr>
            <p:spPr bwMode="auto">
              <a:xfrm>
                <a:off x="1556" y="3410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45" name="Line 1125"/>
              <p:cNvSpPr>
                <a:spLocks noChangeShapeType="1"/>
              </p:cNvSpPr>
              <p:nvPr/>
            </p:nvSpPr>
            <p:spPr bwMode="auto">
              <a:xfrm>
                <a:off x="156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46" name="Line 1126"/>
              <p:cNvSpPr>
                <a:spLocks noChangeShapeType="1"/>
              </p:cNvSpPr>
              <p:nvPr/>
            </p:nvSpPr>
            <p:spPr bwMode="auto">
              <a:xfrm>
                <a:off x="157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47" name="Line 1127"/>
              <p:cNvSpPr>
                <a:spLocks noChangeShapeType="1"/>
              </p:cNvSpPr>
              <p:nvPr/>
            </p:nvSpPr>
            <p:spPr bwMode="auto">
              <a:xfrm>
                <a:off x="157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48" name="Line 1128"/>
              <p:cNvSpPr>
                <a:spLocks noChangeShapeType="1"/>
              </p:cNvSpPr>
              <p:nvPr/>
            </p:nvSpPr>
            <p:spPr bwMode="auto">
              <a:xfrm>
                <a:off x="158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49" name="Line 1129"/>
              <p:cNvSpPr>
                <a:spLocks noChangeShapeType="1"/>
              </p:cNvSpPr>
              <p:nvPr/>
            </p:nvSpPr>
            <p:spPr bwMode="auto">
              <a:xfrm>
                <a:off x="159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50" name="Line 1130"/>
              <p:cNvSpPr>
                <a:spLocks noChangeShapeType="1"/>
              </p:cNvSpPr>
              <p:nvPr/>
            </p:nvSpPr>
            <p:spPr bwMode="auto">
              <a:xfrm>
                <a:off x="159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51" name="Line 1131"/>
              <p:cNvSpPr>
                <a:spLocks noChangeShapeType="1"/>
              </p:cNvSpPr>
              <p:nvPr/>
            </p:nvSpPr>
            <p:spPr bwMode="auto">
              <a:xfrm>
                <a:off x="160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52" name="Line 1132"/>
              <p:cNvSpPr>
                <a:spLocks noChangeShapeType="1"/>
              </p:cNvSpPr>
              <p:nvPr/>
            </p:nvSpPr>
            <p:spPr bwMode="auto">
              <a:xfrm>
                <a:off x="161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53" name="Line 1133"/>
              <p:cNvSpPr>
                <a:spLocks noChangeShapeType="1"/>
              </p:cNvSpPr>
              <p:nvPr/>
            </p:nvSpPr>
            <p:spPr bwMode="auto">
              <a:xfrm>
                <a:off x="161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54" name="Line 1134"/>
              <p:cNvSpPr>
                <a:spLocks noChangeShapeType="1"/>
              </p:cNvSpPr>
              <p:nvPr/>
            </p:nvSpPr>
            <p:spPr bwMode="auto">
              <a:xfrm>
                <a:off x="162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55" name="Line 1135"/>
              <p:cNvSpPr>
                <a:spLocks noChangeShapeType="1"/>
              </p:cNvSpPr>
              <p:nvPr/>
            </p:nvSpPr>
            <p:spPr bwMode="auto">
              <a:xfrm>
                <a:off x="163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56" name="Line 1136"/>
              <p:cNvSpPr>
                <a:spLocks noChangeShapeType="1"/>
              </p:cNvSpPr>
              <p:nvPr/>
            </p:nvSpPr>
            <p:spPr bwMode="auto">
              <a:xfrm>
                <a:off x="163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57" name="Line 1137"/>
              <p:cNvSpPr>
                <a:spLocks noChangeShapeType="1"/>
              </p:cNvSpPr>
              <p:nvPr/>
            </p:nvSpPr>
            <p:spPr bwMode="auto">
              <a:xfrm>
                <a:off x="164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58" name="Line 1138"/>
              <p:cNvSpPr>
                <a:spLocks noChangeShapeType="1"/>
              </p:cNvSpPr>
              <p:nvPr/>
            </p:nvSpPr>
            <p:spPr bwMode="auto">
              <a:xfrm>
                <a:off x="165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59" name="Line 1139"/>
              <p:cNvSpPr>
                <a:spLocks noChangeShapeType="1"/>
              </p:cNvSpPr>
              <p:nvPr/>
            </p:nvSpPr>
            <p:spPr bwMode="auto">
              <a:xfrm>
                <a:off x="165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60" name="Line 1140"/>
              <p:cNvSpPr>
                <a:spLocks noChangeShapeType="1"/>
              </p:cNvSpPr>
              <p:nvPr/>
            </p:nvSpPr>
            <p:spPr bwMode="auto">
              <a:xfrm>
                <a:off x="166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61" name="Line 1141"/>
              <p:cNvSpPr>
                <a:spLocks noChangeShapeType="1"/>
              </p:cNvSpPr>
              <p:nvPr/>
            </p:nvSpPr>
            <p:spPr bwMode="auto">
              <a:xfrm>
                <a:off x="1670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62" name="Line 1142"/>
              <p:cNvSpPr>
                <a:spLocks noChangeShapeType="1"/>
              </p:cNvSpPr>
              <p:nvPr/>
            </p:nvSpPr>
            <p:spPr bwMode="auto">
              <a:xfrm flipV="1">
                <a:off x="167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63" name="Line 1143"/>
              <p:cNvSpPr>
                <a:spLocks noChangeShapeType="1"/>
              </p:cNvSpPr>
              <p:nvPr/>
            </p:nvSpPr>
            <p:spPr bwMode="auto">
              <a:xfrm>
                <a:off x="168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64" name="Line 1144"/>
              <p:cNvSpPr>
                <a:spLocks noChangeShapeType="1"/>
              </p:cNvSpPr>
              <p:nvPr/>
            </p:nvSpPr>
            <p:spPr bwMode="auto">
              <a:xfrm>
                <a:off x="169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65" name="Line 1145"/>
              <p:cNvSpPr>
                <a:spLocks noChangeShapeType="1"/>
              </p:cNvSpPr>
              <p:nvPr/>
            </p:nvSpPr>
            <p:spPr bwMode="auto">
              <a:xfrm>
                <a:off x="169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66" name="Line 1146"/>
              <p:cNvSpPr>
                <a:spLocks noChangeShapeType="1"/>
              </p:cNvSpPr>
              <p:nvPr/>
            </p:nvSpPr>
            <p:spPr bwMode="auto">
              <a:xfrm flipV="1">
                <a:off x="1724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67" name="Line 1147"/>
              <p:cNvSpPr>
                <a:spLocks noChangeShapeType="1"/>
              </p:cNvSpPr>
              <p:nvPr/>
            </p:nvSpPr>
            <p:spPr bwMode="auto">
              <a:xfrm>
                <a:off x="173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68" name="Line 1148"/>
              <p:cNvSpPr>
                <a:spLocks noChangeShapeType="1"/>
              </p:cNvSpPr>
              <p:nvPr/>
            </p:nvSpPr>
            <p:spPr bwMode="auto">
              <a:xfrm>
                <a:off x="173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69" name="Line 1149"/>
              <p:cNvSpPr>
                <a:spLocks noChangeShapeType="1"/>
              </p:cNvSpPr>
              <p:nvPr/>
            </p:nvSpPr>
            <p:spPr bwMode="auto">
              <a:xfrm flipV="1">
                <a:off x="175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70" name="Line 1150"/>
              <p:cNvSpPr>
                <a:spLocks noChangeShapeType="1"/>
              </p:cNvSpPr>
              <p:nvPr/>
            </p:nvSpPr>
            <p:spPr bwMode="auto">
              <a:xfrm>
                <a:off x="176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71" name="Line 1151"/>
              <p:cNvSpPr>
                <a:spLocks noChangeShapeType="1"/>
              </p:cNvSpPr>
              <p:nvPr/>
            </p:nvSpPr>
            <p:spPr bwMode="auto">
              <a:xfrm>
                <a:off x="177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972" name="Line 1152"/>
              <p:cNvSpPr>
                <a:spLocks noChangeShapeType="1"/>
              </p:cNvSpPr>
              <p:nvPr/>
            </p:nvSpPr>
            <p:spPr bwMode="auto">
              <a:xfrm>
                <a:off x="177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</p:grpSp>
        <p:grpSp>
          <p:nvGrpSpPr>
            <p:cNvPr id="7" name="Group 1354"/>
            <p:cNvGrpSpPr>
              <a:grpSpLocks/>
            </p:cNvGrpSpPr>
            <p:nvPr/>
          </p:nvGrpSpPr>
          <p:grpSpPr bwMode="auto">
            <a:xfrm>
              <a:off x="1200" y="2408"/>
              <a:ext cx="3365" cy="1010"/>
              <a:chOff x="1200" y="2408"/>
              <a:chExt cx="3365" cy="1010"/>
            </a:xfrm>
          </p:grpSpPr>
          <p:sp>
            <p:nvSpPr>
              <p:cNvPr id="10573" name="Line 1154"/>
              <p:cNvSpPr>
                <a:spLocks noChangeShapeType="1"/>
              </p:cNvSpPr>
              <p:nvPr/>
            </p:nvSpPr>
            <p:spPr bwMode="auto">
              <a:xfrm>
                <a:off x="178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74" name="Line 1155"/>
              <p:cNvSpPr>
                <a:spLocks noChangeShapeType="1"/>
              </p:cNvSpPr>
              <p:nvPr/>
            </p:nvSpPr>
            <p:spPr bwMode="auto">
              <a:xfrm>
                <a:off x="179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75" name="Line 1156"/>
              <p:cNvSpPr>
                <a:spLocks noChangeShapeType="1"/>
              </p:cNvSpPr>
              <p:nvPr/>
            </p:nvSpPr>
            <p:spPr bwMode="auto">
              <a:xfrm flipV="1">
                <a:off x="1798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76" name="Line 1157"/>
              <p:cNvSpPr>
                <a:spLocks noChangeShapeType="1"/>
              </p:cNvSpPr>
              <p:nvPr/>
            </p:nvSpPr>
            <p:spPr bwMode="auto">
              <a:xfrm>
                <a:off x="180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77" name="Line 1158"/>
              <p:cNvSpPr>
                <a:spLocks noChangeShapeType="1"/>
              </p:cNvSpPr>
              <p:nvPr/>
            </p:nvSpPr>
            <p:spPr bwMode="auto">
              <a:xfrm>
                <a:off x="181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78" name="Line 1159"/>
              <p:cNvSpPr>
                <a:spLocks noChangeShapeType="1"/>
              </p:cNvSpPr>
              <p:nvPr/>
            </p:nvSpPr>
            <p:spPr bwMode="auto">
              <a:xfrm flipV="1">
                <a:off x="1818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79" name="Line 1160"/>
              <p:cNvSpPr>
                <a:spLocks noChangeShapeType="1"/>
              </p:cNvSpPr>
              <p:nvPr/>
            </p:nvSpPr>
            <p:spPr bwMode="auto">
              <a:xfrm>
                <a:off x="182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80" name="Line 1161"/>
              <p:cNvSpPr>
                <a:spLocks noChangeShapeType="1"/>
              </p:cNvSpPr>
              <p:nvPr/>
            </p:nvSpPr>
            <p:spPr bwMode="auto">
              <a:xfrm>
                <a:off x="1832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81" name="Line 1162"/>
              <p:cNvSpPr>
                <a:spLocks noChangeShapeType="1"/>
              </p:cNvSpPr>
              <p:nvPr/>
            </p:nvSpPr>
            <p:spPr bwMode="auto">
              <a:xfrm flipV="1">
                <a:off x="1858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82" name="Line 1163"/>
              <p:cNvSpPr>
                <a:spLocks noChangeShapeType="1"/>
              </p:cNvSpPr>
              <p:nvPr/>
            </p:nvSpPr>
            <p:spPr bwMode="auto">
              <a:xfrm>
                <a:off x="186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83" name="Line 1164"/>
              <p:cNvSpPr>
                <a:spLocks noChangeShapeType="1"/>
              </p:cNvSpPr>
              <p:nvPr/>
            </p:nvSpPr>
            <p:spPr bwMode="auto">
              <a:xfrm flipV="1">
                <a:off x="1872" y="3412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84" name="Line 1165"/>
              <p:cNvSpPr>
                <a:spLocks noChangeShapeType="1"/>
              </p:cNvSpPr>
              <p:nvPr/>
            </p:nvSpPr>
            <p:spPr bwMode="auto">
              <a:xfrm flipV="1">
                <a:off x="1880" y="3404"/>
                <a:ext cx="6" cy="8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85" name="Line 1166"/>
              <p:cNvSpPr>
                <a:spLocks noChangeShapeType="1"/>
              </p:cNvSpPr>
              <p:nvPr/>
            </p:nvSpPr>
            <p:spPr bwMode="auto">
              <a:xfrm>
                <a:off x="1886" y="3404"/>
                <a:ext cx="6" cy="1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86" name="Line 1167"/>
              <p:cNvSpPr>
                <a:spLocks noChangeShapeType="1"/>
              </p:cNvSpPr>
              <p:nvPr/>
            </p:nvSpPr>
            <p:spPr bwMode="auto">
              <a:xfrm flipV="1">
                <a:off x="1892" y="3412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87" name="Line 1168"/>
              <p:cNvSpPr>
                <a:spLocks noChangeShapeType="1"/>
              </p:cNvSpPr>
              <p:nvPr/>
            </p:nvSpPr>
            <p:spPr bwMode="auto">
              <a:xfrm>
                <a:off x="1900" y="3412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88" name="Line 1169"/>
              <p:cNvSpPr>
                <a:spLocks noChangeShapeType="1"/>
              </p:cNvSpPr>
              <p:nvPr/>
            </p:nvSpPr>
            <p:spPr bwMode="auto">
              <a:xfrm>
                <a:off x="190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89" name="Line 1170"/>
              <p:cNvSpPr>
                <a:spLocks noChangeShapeType="1"/>
              </p:cNvSpPr>
              <p:nvPr/>
            </p:nvSpPr>
            <p:spPr bwMode="auto">
              <a:xfrm flipV="1">
                <a:off x="1912" y="3414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90" name="Line 1171"/>
              <p:cNvSpPr>
                <a:spLocks noChangeShapeType="1"/>
              </p:cNvSpPr>
              <p:nvPr/>
            </p:nvSpPr>
            <p:spPr bwMode="auto">
              <a:xfrm>
                <a:off x="1920" y="3414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91" name="Line 1172"/>
              <p:cNvSpPr>
                <a:spLocks noChangeShapeType="1"/>
              </p:cNvSpPr>
              <p:nvPr/>
            </p:nvSpPr>
            <p:spPr bwMode="auto">
              <a:xfrm>
                <a:off x="192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92" name="Line 1173"/>
              <p:cNvSpPr>
                <a:spLocks noChangeShapeType="1"/>
              </p:cNvSpPr>
              <p:nvPr/>
            </p:nvSpPr>
            <p:spPr bwMode="auto">
              <a:xfrm>
                <a:off x="1932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93" name="Line 1174"/>
              <p:cNvSpPr>
                <a:spLocks noChangeShapeType="1"/>
              </p:cNvSpPr>
              <p:nvPr/>
            </p:nvSpPr>
            <p:spPr bwMode="auto">
              <a:xfrm flipV="1">
                <a:off x="1940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94" name="Line 1175"/>
              <p:cNvSpPr>
                <a:spLocks noChangeShapeType="1"/>
              </p:cNvSpPr>
              <p:nvPr/>
            </p:nvSpPr>
            <p:spPr bwMode="auto">
              <a:xfrm>
                <a:off x="1946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95" name="Line 1176"/>
              <p:cNvSpPr>
                <a:spLocks noChangeShapeType="1"/>
              </p:cNvSpPr>
              <p:nvPr/>
            </p:nvSpPr>
            <p:spPr bwMode="auto">
              <a:xfrm flipV="1">
                <a:off x="195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96" name="Line 1177"/>
              <p:cNvSpPr>
                <a:spLocks noChangeShapeType="1"/>
              </p:cNvSpPr>
              <p:nvPr/>
            </p:nvSpPr>
            <p:spPr bwMode="auto">
              <a:xfrm>
                <a:off x="196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97" name="Line 1178"/>
              <p:cNvSpPr>
                <a:spLocks noChangeShapeType="1"/>
              </p:cNvSpPr>
              <p:nvPr/>
            </p:nvSpPr>
            <p:spPr bwMode="auto">
              <a:xfrm>
                <a:off x="1966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98" name="Line 1179"/>
              <p:cNvSpPr>
                <a:spLocks noChangeShapeType="1"/>
              </p:cNvSpPr>
              <p:nvPr/>
            </p:nvSpPr>
            <p:spPr bwMode="auto">
              <a:xfrm flipV="1">
                <a:off x="197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99" name="Line 1180"/>
              <p:cNvSpPr>
                <a:spLocks noChangeShapeType="1"/>
              </p:cNvSpPr>
              <p:nvPr/>
            </p:nvSpPr>
            <p:spPr bwMode="auto">
              <a:xfrm>
                <a:off x="198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00" name="Line 1181"/>
              <p:cNvSpPr>
                <a:spLocks noChangeShapeType="1"/>
              </p:cNvSpPr>
              <p:nvPr/>
            </p:nvSpPr>
            <p:spPr bwMode="auto">
              <a:xfrm>
                <a:off x="198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01" name="Line 1182"/>
              <p:cNvSpPr>
                <a:spLocks noChangeShapeType="1"/>
              </p:cNvSpPr>
              <p:nvPr/>
            </p:nvSpPr>
            <p:spPr bwMode="auto">
              <a:xfrm>
                <a:off x="199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02" name="Line 1183"/>
              <p:cNvSpPr>
                <a:spLocks noChangeShapeType="1"/>
              </p:cNvSpPr>
              <p:nvPr/>
            </p:nvSpPr>
            <p:spPr bwMode="auto">
              <a:xfrm>
                <a:off x="200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03" name="Line 1184"/>
              <p:cNvSpPr>
                <a:spLocks noChangeShapeType="1"/>
              </p:cNvSpPr>
              <p:nvPr/>
            </p:nvSpPr>
            <p:spPr bwMode="auto">
              <a:xfrm>
                <a:off x="200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04" name="Line 1185"/>
              <p:cNvSpPr>
                <a:spLocks noChangeShapeType="1"/>
              </p:cNvSpPr>
              <p:nvPr/>
            </p:nvSpPr>
            <p:spPr bwMode="auto">
              <a:xfrm>
                <a:off x="201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05" name="Line 1186"/>
              <p:cNvSpPr>
                <a:spLocks noChangeShapeType="1"/>
              </p:cNvSpPr>
              <p:nvPr/>
            </p:nvSpPr>
            <p:spPr bwMode="auto">
              <a:xfrm>
                <a:off x="202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06" name="Line 1187"/>
              <p:cNvSpPr>
                <a:spLocks noChangeShapeType="1"/>
              </p:cNvSpPr>
              <p:nvPr/>
            </p:nvSpPr>
            <p:spPr bwMode="auto">
              <a:xfrm>
                <a:off x="202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07" name="Line 1188"/>
              <p:cNvSpPr>
                <a:spLocks noChangeShapeType="1"/>
              </p:cNvSpPr>
              <p:nvPr/>
            </p:nvSpPr>
            <p:spPr bwMode="auto">
              <a:xfrm>
                <a:off x="203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08" name="Line 1189"/>
              <p:cNvSpPr>
                <a:spLocks noChangeShapeType="1"/>
              </p:cNvSpPr>
              <p:nvPr/>
            </p:nvSpPr>
            <p:spPr bwMode="auto">
              <a:xfrm>
                <a:off x="204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09" name="Line 1190"/>
              <p:cNvSpPr>
                <a:spLocks noChangeShapeType="1"/>
              </p:cNvSpPr>
              <p:nvPr/>
            </p:nvSpPr>
            <p:spPr bwMode="auto">
              <a:xfrm>
                <a:off x="204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10" name="Line 1191"/>
              <p:cNvSpPr>
                <a:spLocks noChangeShapeType="1"/>
              </p:cNvSpPr>
              <p:nvPr/>
            </p:nvSpPr>
            <p:spPr bwMode="auto">
              <a:xfrm>
                <a:off x="205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11" name="Line 1192"/>
              <p:cNvSpPr>
                <a:spLocks noChangeShapeType="1"/>
              </p:cNvSpPr>
              <p:nvPr/>
            </p:nvSpPr>
            <p:spPr bwMode="auto">
              <a:xfrm>
                <a:off x="206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12" name="Line 1193"/>
              <p:cNvSpPr>
                <a:spLocks noChangeShapeType="1"/>
              </p:cNvSpPr>
              <p:nvPr/>
            </p:nvSpPr>
            <p:spPr bwMode="auto">
              <a:xfrm>
                <a:off x="206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13" name="Line 1194"/>
              <p:cNvSpPr>
                <a:spLocks noChangeShapeType="1"/>
              </p:cNvSpPr>
              <p:nvPr/>
            </p:nvSpPr>
            <p:spPr bwMode="auto">
              <a:xfrm>
                <a:off x="207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14" name="Line 1195"/>
              <p:cNvSpPr>
                <a:spLocks noChangeShapeType="1"/>
              </p:cNvSpPr>
              <p:nvPr/>
            </p:nvSpPr>
            <p:spPr bwMode="auto">
              <a:xfrm>
                <a:off x="208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15" name="Line 1196"/>
              <p:cNvSpPr>
                <a:spLocks noChangeShapeType="1"/>
              </p:cNvSpPr>
              <p:nvPr/>
            </p:nvSpPr>
            <p:spPr bwMode="auto">
              <a:xfrm flipV="1">
                <a:off x="2088" y="3414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16" name="Line 1197"/>
              <p:cNvSpPr>
                <a:spLocks noChangeShapeType="1"/>
              </p:cNvSpPr>
              <p:nvPr/>
            </p:nvSpPr>
            <p:spPr bwMode="auto">
              <a:xfrm flipV="1">
                <a:off x="2094" y="3376"/>
                <a:ext cx="8" cy="38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17" name="Line 1198"/>
              <p:cNvSpPr>
                <a:spLocks noChangeShapeType="1"/>
              </p:cNvSpPr>
              <p:nvPr/>
            </p:nvSpPr>
            <p:spPr bwMode="auto">
              <a:xfrm flipV="1">
                <a:off x="2102" y="3310"/>
                <a:ext cx="6" cy="6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18" name="Line 1199"/>
              <p:cNvSpPr>
                <a:spLocks noChangeShapeType="1"/>
              </p:cNvSpPr>
              <p:nvPr/>
            </p:nvSpPr>
            <p:spPr bwMode="auto">
              <a:xfrm>
                <a:off x="2108" y="3310"/>
                <a:ext cx="6" cy="2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19" name="Line 1200"/>
              <p:cNvSpPr>
                <a:spLocks noChangeShapeType="1"/>
              </p:cNvSpPr>
              <p:nvPr/>
            </p:nvSpPr>
            <p:spPr bwMode="auto">
              <a:xfrm>
                <a:off x="2114" y="3334"/>
                <a:ext cx="8" cy="3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20" name="Line 1201"/>
              <p:cNvSpPr>
                <a:spLocks noChangeShapeType="1"/>
              </p:cNvSpPr>
              <p:nvPr/>
            </p:nvSpPr>
            <p:spPr bwMode="auto">
              <a:xfrm>
                <a:off x="2122" y="3366"/>
                <a:ext cx="6" cy="46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21" name="Line 1202"/>
              <p:cNvSpPr>
                <a:spLocks noChangeShapeType="1"/>
              </p:cNvSpPr>
              <p:nvPr/>
            </p:nvSpPr>
            <p:spPr bwMode="auto">
              <a:xfrm>
                <a:off x="2128" y="3412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22" name="Line 1203"/>
              <p:cNvSpPr>
                <a:spLocks noChangeShapeType="1"/>
              </p:cNvSpPr>
              <p:nvPr/>
            </p:nvSpPr>
            <p:spPr bwMode="auto">
              <a:xfrm>
                <a:off x="2134" y="3412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23" name="Line 1204"/>
              <p:cNvSpPr>
                <a:spLocks noChangeShapeType="1"/>
              </p:cNvSpPr>
              <p:nvPr/>
            </p:nvSpPr>
            <p:spPr bwMode="auto">
              <a:xfrm>
                <a:off x="214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24" name="Line 1205"/>
              <p:cNvSpPr>
                <a:spLocks noChangeShapeType="1"/>
              </p:cNvSpPr>
              <p:nvPr/>
            </p:nvSpPr>
            <p:spPr bwMode="auto">
              <a:xfrm>
                <a:off x="214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25" name="Line 1206"/>
              <p:cNvSpPr>
                <a:spLocks noChangeShapeType="1"/>
              </p:cNvSpPr>
              <p:nvPr/>
            </p:nvSpPr>
            <p:spPr bwMode="auto">
              <a:xfrm>
                <a:off x="2154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26" name="Line 1207"/>
              <p:cNvSpPr>
                <a:spLocks noChangeShapeType="1"/>
              </p:cNvSpPr>
              <p:nvPr/>
            </p:nvSpPr>
            <p:spPr bwMode="auto">
              <a:xfrm>
                <a:off x="216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27" name="Line 1208"/>
              <p:cNvSpPr>
                <a:spLocks noChangeShapeType="1"/>
              </p:cNvSpPr>
              <p:nvPr/>
            </p:nvSpPr>
            <p:spPr bwMode="auto">
              <a:xfrm>
                <a:off x="216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28" name="Line 1209"/>
              <p:cNvSpPr>
                <a:spLocks noChangeShapeType="1"/>
              </p:cNvSpPr>
              <p:nvPr/>
            </p:nvSpPr>
            <p:spPr bwMode="auto">
              <a:xfrm>
                <a:off x="217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29" name="Line 1210"/>
              <p:cNvSpPr>
                <a:spLocks noChangeShapeType="1"/>
              </p:cNvSpPr>
              <p:nvPr/>
            </p:nvSpPr>
            <p:spPr bwMode="auto">
              <a:xfrm>
                <a:off x="218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30" name="Line 1211"/>
              <p:cNvSpPr>
                <a:spLocks noChangeShapeType="1"/>
              </p:cNvSpPr>
              <p:nvPr/>
            </p:nvSpPr>
            <p:spPr bwMode="auto">
              <a:xfrm>
                <a:off x="218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31" name="Line 1212"/>
              <p:cNvSpPr>
                <a:spLocks noChangeShapeType="1"/>
              </p:cNvSpPr>
              <p:nvPr/>
            </p:nvSpPr>
            <p:spPr bwMode="auto">
              <a:xfrm>
                <a:off x="219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32" name="Line 1213"/>
              <p:cNvSpPr>
                <a:spLocks noChangeShapeType="1"/>
              </p:cNvSpPr>
              <p:nvPr/>
            </p:nvSpPr>
            <p:spPr bwMode="auto">
              <a:xfrm>
                <a:off x="220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33" name="Line 1214"/>
              <p:cNvSpPr>
                <a:spLocks noChangeShapeType="1"/>
              </p:cNvSpPr>
              <p:nvPr/>
            </p:nvSpPr>
            <p:spPr bwMode="auto">
              <a:xfrm>
                <a:off x="220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34" name="Line 1215"/>
              <p:cNvSpPr>
                <a:spLocks noChangeShapeType="1"/>
              </p:cNvSpPr>
              <p:nvPr/>
            </p:nvSpPr>
            <p:spPr bwMode="auto">
              <a:xfrm>
                <a:off x="221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35" name="Line 1216"/>
              <p:cNvSpPr>
                <a:spLocks noChangeShapeType="1"/>
              </p:cNvSpPr>
              <p:nvPr/>
            </p:nvSpPr>
            <p:spPr bwMode="auto">
              <a:xfrm>
                <a:off x="2222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36" name="Line 1217"/>
              <p:cNvSpPr>
                <a:spLocks noChangeShapeType="1"/>
              </p:cNvSpPr>
              <p:nvPr/>
            </p:nvSpPr>
            <p:spPr bwMode="auto">
              <a:xfrm>
                <a:off x="2228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37" name="Line 1218"/>
              <p:cNvSpPr>
                <a:spLocks noChangeShapeType="1"/>
              </p:cNvSpPr>
              <p:nvPr/>
            </p:nvSpPr>
            <p:spPr bwMode="auto">
              <a:xfrm>
                <a:off x="223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38" name="Line 1219"/>
              <p:cNvSpPr>
                <a:spLocks noChangeShapeType="1"/>
              </p:cNvSpPr>
              <p:nvPr/>
            </p:nvSpPr>
            <p:spPr bwMode="auto">
              <a:xfrm>
                <a:off x="224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39" name="Line 1220"/>
              <p:cNvSpPr>
                <a:spLocks noChangeShapeType="1"/>
              </p:cNvSpPr>
              <p:nvPr/>
            </p:nvSpPr>
            <p:spPr bwMode="auto">
              <a:xfrm>
                <a:off x="225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40" name="Line 1221"/>
              <p:cNvSpPr>
                <a:spLocks noChangeShapeType="1"/>
              </p:cNvSpPr>
              <p:nvPr/>
            </p:nvSpPr>
            <p:spPr bwMode="auto">
              <a:xfrm>
                <a:off x="2256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41" name="Line 1222"/>
              <p:cNvSpPr>
                <a:spLocks noChangeShapeType="1"/>
              </p:cNvSpPr>
              <p:nvPr/>
            </p:nvSpPr>
            <p:spPr bwMode="auto">
              <a:xfrm flipV="1">
                <a:off x="2262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42" name="Line 1223"/>
              <p:cNvSpPr>
                <a:spLocks noChangeShapeType="1"/>
              </p:cNvSpPr>
              <p:nvPr/>
            </p:nvSpPr>
            <p:spPr bwMode="auto">
              <a:xfrm>
                <a:off x="227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43" name="Line 1224"/>
              <p:cNvSpPr>
                <a:spLocks noChangeShapeType="1"/>
              </p:cNvSpPr>
              <p:nvPr/>
            </p:nvSpPr>
            <p:spPr bwMode="auto">
              <a:xfrm>
                <a:off x="227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44" name="Line 1225"/>
              <p:cNvSpPr>
                <a:spLocks noChangeShapeType="1"/>
              </p:cNvSpPr>
              <p:nvPr/>
            </p:nvSpPr>
            <p:spPr bwMode="auto">
              <a:xfrm>
                <a:off x="228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45" name="Line 1226"/>
              <p:cNvSpPr>
                <a:spLocks noChangeShapeType="1"/>
              </p:cNvSpPr>
              <p:nvPr/>
            </p:nvSpPr>
            <p:spPr bwMode="auto">
              <a:xfrm>
                <a:off x="229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46" name="Line 1227"/>
              <p:cNvSpPr>
                <a:spLocks noChangeShapeType="1"/>
              </p:cNvSpPr>
              <p:nvPr/>
            </p:nvSpPr>
            <p:spPr bwMode="auto">
              <a:xfrm>
                <a:off x="2296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47" name="Line 1228"/>
              <p:cNvSpPr>
                <a:spLocks noChangeShapeType="1"/>
              </p:cNvSpPr>
              <p:nvPr/>
            </p:nvSpPr>
            <p:spPr bwMode="auto">
              <a:xfrm>
                <a:off x="2302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48" name="Line 1229"/>
              <p:cNvSpPr>
                <a:spLocks noChangeShapeType="1"/>
              </p:cNvSpPr>
              <p:nvPr/>
            </p:nvSpPr>
            <p:spPr bwMode="auto">
              <a:xfrm>
                <a:off x="231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49" name="Line 1230"/>
              <p:cNvSpPr>
                <a:spLocks noChangeShapeType="1"/>
              </p:cNvSpPr>
              <p:nvPr/>
            </p:nvSpPr>
            <p:spPr bwMode="auto">
              <a:xfrm>
                <a:off x="231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50" name="Line 1231"/>
              <p:cNvSpPr>
                <a:spLocks noChangeShapeType="1"/>
              </p:cNvSpPr>
              <p:nvPr/>
            </p:nvSpPr>
            <p:spPr bwMode="auto">
              <a:xfrm>
                <a:off x="232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51" name="Line 1232"/>
              <p:cNvSpPr>
                <a:spLocks noChangeShapeType="1"/>
              </p:cNvSpPr>
              <p:nvPr/>
            </p:nvSpPr>
            <p:spPr bwMode="auto">
              <a:xfrm>
                <a:off x="233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52" name="Line 1233"/>
              <p:cNvSpPr>
                <a:spLocks noChangeShapeType="1"/>
              </p:cNvSpPr>
              <p:nvPr/>
            </p:nvSpPr>
            <p:spPr bwMode="auto">
              <a:xfrm>
                <a:off x="233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53" name="Line 1234"/>
              <p:cNvSpPr>
                <a:spLocks noChangeShapeType="1"/>
              </p:cNvSpPr>
              <p:nvPr/>
            </p:nvSpPr>
            <p:spPr bwMode="auto">
              <a:xfrm>
                <a:off x="234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54" name="Line 1235"/>
              <p:cNvSpPr>
                <a:spLocks noChangeShapeType="1"/>
              </p:cNvSpPr>
              <p:nvPr/>
            </p:nvSpPr>
            <p:spPr bwMode="auto">
              <a:xfrm>
                <a:off x="235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55" name="Line 1236"/>
              <p:cNvSpPr>
                <a:spLocks noChangeShapeType="1"/>
              </p:cNvSpPr>
              <p:nvPr/>
            </p:nvSpPr>
            <p:spPr bwMode="auto">
              <a:xfrm>
                <a:off x="235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56" name="Line 1237"/>
              <p:cNvSpPr>
                <a:spLocks noChangeShapeType="1"/>
              </p:cNvSpPr>
              <p:nvPr/>
            </p:nvSpPr>
            <p:spPr bwMode="auto">
              <a:xfrm>
                <a:off x="236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57" name="Line 1238"/>
              <p:cNvSpPr>
                <a:spLocks noChangeShapeType="1"/>
              </p:cNvSpPr>
              <p:nvPr/>
            </p:nvSpPr>
            <p:spPr bwMode="auto">
              <a:xfrm>
                <a:off x="2370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58" name="Line 1239"/>
              <p:cNvSpPr>
                <a:spLocks noChangeShapeType="1"/>
              </p:cNvSpPr>
              <p:nvPr/>
            </p:nvSpPr>
            <p:spPr bwMode="auto">
              <a:xfrm>
                <a:off x="2376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59" name="Line 1240"/>
              <p:cNvSpPr>
                <a:spLocks noChangeShapeType="1"/>
              </p:cNvSpPr>
              <p:nvPr/>
            </p:nvSpPr>
            <p:spPr bwMode="auto">
              <a:xfrm>
                <a:off x="238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60" name="Line 1241"/>
              <p:cNvSpPr>
                <a:spLocks noChangeShapeType="1"/>
              </p:cNvSpPr>
              <p:nvPr/>
            </p:nvSpPr>
            <p:spPr bwMode="auto">
              <a:xfrm>
                <a:off x="239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61" name="Line 1242"/>
              <p:cNvSpPr>
                <a:spLocks noChangeShapeType="1"/>
              </p:cNvSpPr>
              <p:nvPr/>
            </p:nvSpPr>
            <p:spPr bwMode="auto">
              <a:xfrm>
                <a:off x="239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62" name="Line 1243"/>
              <p:cNvSpPr>
                <a:spLocks noChangeShapeType="1"/>
              </p:cNvSpPr>
              <p:nvPr/>
            </p:nvSpPr>
            <p:spPr bwMode="auto">
              <a:xfrm>
                <a:off x="2404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63" name="Line 1244"/>
              <p:cNvSpPr>
                <a:spLocks noChangeShapeType="1"/>
              </p:cNvSpPr>
              <p:nvPr/>
            </p:nvSpPr>
            <p:spPr bwMode="auto">
              <a:xfrm>
                <a:off x="241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64" name="Line 1245"/>
              <p:cNvSpPr>
                <a:spLocks noChangeShapeType="1"/>
              </p:cNvSpPr>
              <p:nvPr/>
            </p:nvSpPr>
            <p:spPr bwMode="auto">
              <a:xfrm>
                <a:off x="241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65" name="Line 1246"/>
              <p:cNvSpPr>
                <a:spLocks noChangeShapeType="1"/>
              </p:cNvSpPr>
              <p:nvPr/>
            </p:nvSpPr>
            <p:spPr bwMode="auto">
              <a:xfrm flipV="1">
                <a:off x="2430" y="34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66" name="Line 1247"/>
              <p:cNvSpPr>
                <a:spLocks noChangeShapeType="1"/>
              </p:cNvSpPr>
              <p:nvPr/>
            </p:nvSpPr>
            <p:spPr bwMode="auto">
              <a:xfrm>
                <a:off x="2438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67" name="Line 1248"/>
              <p:cNvSpPr>
                <a:spLocks noChangeShapeType="1"/>
              </p:cNvSpPr>
              <p:nvPr/>
            </p:nvSpPr>
            <p:spPr bwMode="auto">
              <a:xfrm flipV="1">
                <a:off x="2444" y="341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68" name="Line 1249"/>
              <p:cNvSpPr>
                <a:spLocks noChangeShapeType="1"/>
              </p:cNvSpPr>
              <p:nvPr/>
            </p:nvSpPr>
            <p:spPr bwMode="auto">
              <a:xfrm>
                <a:off x="2450" y="341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69" name="Line 1250"/>
              <p:cNvSpPr>
                <a:spLocks noChangeShapeType="1"/>
              </p:cNvSpPr>
              <p:nvPr/>
            </p:nvSpPr>
            <p:spPr bwMode="auto">
              <a:xfrm>
                <a:off x="2458" y="34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70" name="Rectangle 1251"/>
              <p:cNvSpPr>
                <a:spLocks noChangeArrowheads="1"/>
              </p:cNvSpPr>
              <p:nvPr/>
            </p:nvSpPr>
            <p:spPr bwMode="auto">
              <a:xfrm>
                <a:off x="1200" y="2914"/>
                <a:ext cx="3364" cy="2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671" name="Rectangle 1252"/>
              <p:cNvSpPr>
                <a:spLocks noChangeArrowheads="1"/>
              </p:cNvSpPr>
              <p:nvPr/>
            </p:nvSpPr>
            <p:spPr bwMode="auto">
              <a:xfrm>
                <a:off x="1200" y="2914"/>
                <a:ext cx="3364" cy="252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672" name="Line 1253"/>
              <p:cNvSpPr>
                <a:spLocks noChangeShapeType="1"/>
              </p:cNvSpPr>
              <p:nvPr/>
            </p:nvSpPr>
            <p:spPr bwMode="auto">
              <a:xfrm>
                <a:off x="1200" y="291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73" name="Line 1254"/>
              <p:cNvSpPr>
                <a:spLocks noChangeShapeType="1"/>
              </p:cNvSpPr>
              <p:nvPr/>
            </p:nvSpPr>
            <p:spPr bwMode="auto">
              <a:xfrm>
                <a:off x="1200" y="3166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74" name="Line 1255"/>
              <p:cNvSpPr>
                <a:spLocks noChangeShapeType="1"/>
              </p:cNvSpPr>
              <p:nvPr/>
            </p:nvSpPr>
            <p:spPr bwMode="auto">
              <a:xfrm flipV="1">
                <a:off x="4564" y="2914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75" name="Line 1256"/>
              <p:cNvSpPr>
                <a:spLocks noChangeShapeType="1"/>
              </p:cNvSpPr>
              <p:nvPr/>
            </p:nvSpPr>
            <p:spPr bwMode="auto">
              <a:xfrm flipV="1">
                <a:off x="1200" y="2914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76" name="Line 1257"/>
              <p:cNvSpPr>
                <a:spLocks noChangeShapeType="1"/>
              </p:cNvSpPr>
              <p:nvPr/>
            </p:nvSpPr>
            <p:spPr bwMode="auto">
              <a:xfrm>
                <a:off x="1200" y="3166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77" name="Line 1258"/>
              <p:cNvSpPr>
                <a:spLocks noChangeShapeType="1"/>
              </p:cNvSpPr>
              <p:nvPr/>
            </p:nvSpPr>
            <p:spPr bwMode="auto">
              <a:xfrm flipV="1">
                <a:off x="1200" y="2914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78" name="Line 1259"/>
              <p:cNvSpPr>
                <a:spLocks noChangeShapeType="1"/>
              </p:cNvSpPr>
              <p:nvPr/>
            </p:nvSpPr>
            <p:spPr bwMode="auto">
              <a:xfrm flipV="1">
                <a:off x="1200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79" name="Line 1260"/>
              <p:cNvSpPr>
                <a:spLocks noChangeShapeType="1"/>
              </p:cNvSpPr>
              <p:nvPr/>
            </p:nvSpPr>
            <p:spPr bwMode="auto">
              <a:xfrm>
                <a:off x="1200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80" name="Line 1261"/>
              <p:cNvSpPr>
                <a:spLocks noChangeShapeType="1"/>
              </p:cNvSpPr>
              <p:nvPr/>
            </p:nvSpPr>
            <p:spPr bwMode="auto">
              <a:xfrm flipV="1">
                <a:off x="1536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81" name="Line 1262"/>
              <p:cNvSpPr>
                <a:spLocks noChangeShapeType="1"/>
              </p:cNvSpPr>
              <p:nvPr/>
            </p:nvSpPr>
            <p:spPr bwMode="auto">
              <a:xfrm>
                <a:off x="1536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82" name="Line 1263"/>
              <p:cNvSpPr>
                <a:spLocks noChangeShapeType="1"/>
              </p:cNvSpPr>
              <p:nvPr/>
            </p:nvSpPr>
            <p:spPr bwMode="auto">
              <a:xfrm flipV="1">
                <a:off x="1872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83" name="Line 1264"/>
              <p:cNvSpPr>
                <a:spLocks noChangeShapeType="1"/>
              </p:cNvSpPr>
              <p:nvPr/>
            </p:nvSpPr>
            <p:spPr bwMode="auto">
              <a:xfrm>
                <a:off x="1872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84" name="Line 1265"/>
              <p:cNvSpPr>
                <a:spLocks noChangeShapeType="1"/>
              </p:cNvSpPr>
              <p:nvPr/>
            </p:nvSpPr>
            <p:spPr bwMode="auto">
              <a:xfrm flipV="1">
                <a:off x="2208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85" name="Line 1266"/>
              <p:cNvSpPr>
                <a:spLocks noChangeShapeType="1"/>
              </p:cNvSpPr>
              <p:nvPr/>
            </p:nvSpPr>
            <p:spPr bwMode="auto">
              <a:xfrm>
                <a:off x="2208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86" name="Line 1267"/>
              <p:cNvSpPr>
                <a:spLocks noChangeShapeType="1"/>
              </p:cNvSpPr>
              <p:nvPr/>
            </p:nvSpPr>
            <p:spPr bwMode="auto">
              <a:xfrm flipV="1">
                <a:off x="2546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87" name="Line 1268"/>
              <p:cNvSpPr>
                <a:spLocks noChangeShapeType="1"/>
              </p:cNvSpPr>
              <p:nvPr/>
            </p:nvSpPr>
            <p:spPr bwMode="auto">
              <a:xfrm>
                <a:off x="2546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88" name="Line 1269"/>
              <p:cNvSpPr>
                <a:spLocks noChangeShapeType="1"/>
              </p:cNvSpPr>
              <p:nvPr/>
            </p:nvSpPr>
            <p:spPr bwMode="auto">
              <a:xfrm flipV="1">
                <a:off x="2882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89" name="Line 1270"/>
              <p:cNvSpPr>
                <a:spLocks noChangeShapeType="1"/>
              </p:cNvSpPr>
              <p:nvPr/>
            </p:nvSpPr>
            <p:spPr bwMode="auto">
              <a:xfrm>
                <a:off x="2882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90" name="Line 1271"/>
              <p:cNvSpPr>
                <a:spLocks noChangeShapeType="1"/>
              </p:cNvSpPr>
              <p:nvPr/>
            </p:nvSpPr>
            <p:spPr bwMode="auto">
              <a:xfrm flipV="1">
                <a:off x="3218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91" name="Line 1272"/>
              <p:cNvSpPr>
                <a:spLocks noChangeShapeType="1"/>
              </p:cNvSpPr>
              <p:nvPr/>
            </p:nvSpPr>
            <p:spPr bwMode="auto">
              <a:xfrm>
                <a:off x="3218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92" name="Line 1273"/>
              <p:cNvSpPr>
                <a:spLocks noChangeShapeType="1"/>
              </p:cNvSpPr>
              <p:nvPr/>
            </p:nvSpPr>
            <p:spPr bwMode="auto">
              <a:xfrm flipV="1">
                <a:off x="3554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93" name="Line 1274"/>
              <p:cNvSpPr>
                <a:spLocks noChangeShapeType="1"/>
              </p:cNvSpPr>
              <p:nvPr/>
            </p:nvSpPr>
            <p:spPr bwMode="auto">
              <a:xfrm>
                <a:off x="3554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94" name="Line 1275"/>
              <p:cNvSpPr>
                <a:spLocks noChangeShapeType="1"/>
              </p:cNvSpPr>
              <p:nvPr/>
            </p:nvSpPr>
            <p:spPr bwMode="auto">
              <a:xfrm flipV="1">
                <a:off x="3890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95" name="Line 1276"/>
              <p:cNvSpPr>
                <a:spLocks noChangeShapeType="1"/>
              </p:cNvSpPr>
              <p:nvPr/>
            </p:nvSpPr>
            <p:spPr bwMode="auto">
              <a:xfrm>
                <a:off x="3890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96" name="Line 1277"/>
              <p:cNvSpPr>
                <a:spLocks noChangeShapeType="1"/>
              </p:cNvSpPr>
              <p:nvPr/>
            </p:nvSpPr>
            <p:spPr bwMode="auto">
              <a:xfrm flipV="1">
                <a:off x="4226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97" name="Line 1278"/>
              <p:cNvSpPr>
                <a:spLocks noChangeShapeType="1"/>
              </p:cNvSpPr>
              <p:nvPr/>
            </p:nvSpPr>
            <p:spPr bwMode="auto">
              <a:xfrm>
                <a:off x="4226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98" name="Line 1279"/>
              <p:cNvSpPr>
                <a:spLocks noChangeShapeType="1"/>
              </p:cNvSpPr>
              <p:nvPr/>
            </p:nvSpPr>
            <p:spPr bwMode="auto">
              <a:xfrm flipV="1">
                <a:off x="4564" y="313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699" name="Line 1280"/>
              <p:cNvSpPr>
                <a:spLocks noChangeShapeType="1"/>
              </p:cNvSpPr>
              <p:nvPr/>
            </p:nvSpPr>
            <p:spPr bwMode="auto">
              <a:xfrm>
                <a:off x="4564" y="291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00" name="Line 1281"/>
              <p:cNvSpPr>
                <a:spLocks noChangeShapeType="1"/>
              </p:cNvSpPr>
              <p:nvPr/>
            </p:nvSpPr>
            <p:spPr bwMode="auto">
              <a:xfrm>
                <a:off x="1200" y="316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01" name="Line 1282"/>
              <p:cNvSpPr>
                <a:spLocks noChangeShapeType="1"/>
              </p:cNvSpPr>
              <p:nvPr/>
            </p:nvSpPr>
            <p:spPr bwMode="auto">
              <a:xfrm flipH="1">
                <a:off x="4530" y="316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02" name="Line 1283"/>
              <p:cNvSpPr>
                <a:spLocks noChangeShapeType="1"/>
              </p:cNvSpPr>
              <p:nvPr/>
            </p:nvSpPr>
            <p:spPr bwMode="auto">
              <a:xfrm>
                <a:off x="1200" y="3040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03" name="Line 1284"/>
              <p:cNvSpPr>
                <a:spLocks noChangeShapeType="1"/>
              </p:cNvSpPr>
              <p:nvPr/>
            </p:nvSpPr>
            <p:spPr bwMode="auto">
              <a:xfrm flipH="1">
                <a:off x="4530" y="3040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04" name="Line 1285"/>
              <p:cNvSpPr>
                <a:spLocks noChangeShapeType="1"/>
              </p:cNvSpPr>
              <p:nvPr/>
            </p:nvSpPr>
            <p:spPr bwMode="auto">
              <a:xfrm>
                <a:off x="1200" y="291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05" name="Line 1286"/>
              <p:cNvSpPr>
                <a:spLocks noChangeShapeType="1"/>
              </p:cNvSpPr>
              <p:nvPr/>
            </p:nvSpPr>
            <p:spPr bwMode="auto">
              <a:xfrm flipH="1">
                <a:off x="4530" y="291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06" name="Line 1287"/>
              <p:cNvSpPr>
                <a:spLocks noChangeShapeType="1"/>
              </p:cNvSpPr>
              <p:nvPr/>
            </p:nvSpPr>
            <p:spPr bwMode="auto">
              <a:xfrm>
                <a:off x="1200" y="291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07" name="Line 1288"/>
              <p:cNvSpPr>
                <a:spLocks noChangeShapeType="1"/>
              </p:cNvSpPr>
              <p:nvPr/>
            </p:nvSpPr>
            <p:spPr bwMode="auto">
              <a:xfrm>
                <a:off x="1200" y="3166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08" name="Line 1289"/>
              <p:cNvSpPr>
                <a:spLocks noChangeShapeType="1"/>
              </p:cNvSpPr>
              <p:nvPr/>
            </p:nvSpPr>
            <p:spPr bwMode="auto">
              <a:xfrm flipV="1">
                <a:off x="4564" y="2914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09" name="Line 1290"/>
              <p:cNvSpPr>
                <a:spLocks noChangeShapeType="1"/>
              </p:cNvSpPr>
              <p:nvPr/>
            </p:nvSpPr>
            <p:spPr bwMode="auto">
              <a:xfrm flipV="1">
                <a:off x="1200" y="2914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10" name="Freeform 1291"/>
              <p:cNvSpPr>
                <a:spLocks/>
              </p:cNvSpPr>
              <p:nvPr/>
            </p:nvSpPr>
            <p:spPr bwMode="auto">
              <a:xfrm>
                <a:off x="2464" y="2978"/>
                <a:ext cx="2012" cy="188"/>
              </a:xfrm>
              <a:custGeom>
                <a:avLst/>
                <a:gdLst>
                  <a:gd name="T0" fmla="*/ 28 w 2012"/>
                  <a:gd name="T1" fmla="*/ 186 h 188"/>
                  <a:gd name="T2" fmla="*/ 60 w 2012"/>
                  <a:gd name="T3" fmla="*/ 186 h 188"/>
                  <a:gd name="T4" fmla="*/ 94 w 2012"/>
                  <a:gd name="T5" fmla="*/ 186 h 188"/>
                  <a:gd name="T6" fmla="*/ 128 w 2012"/>
                  <a:gd name="T7" fmla="*/ 188 h 188"/>
                  <a:gd name="T8" fmla="*/ 162 w 2012"/>
                  <a:gd name="T9" fmla="*/ 188 h 188"/>
                  <a:gd name="T10" fmla="*/ 196 w 2012"/>
                  <a:gd name="T11" fmla="*/ 186 h 188"/>
                  <a:gd name="T12" fmla="*/ 228 w 2012"/>
                  <a:gd name="T13" fmla="*/ 186 h 188"/>
                  <a:gd name="T14" fmla="*/ 262 w 2012"/>
                  <a:gd name="T15" fmla="*/ 186 h 188"/>
                  <a:gd name="T16" fmla="*/ 296 w 2012"/>
                  <a:gd name="T17" fmla="*/ 186 h 188"/>
                  <a:gd name="T18" fmla="*/ 330 w 2012"/>
                  <a:gd name="T19" fmla="*/ 186 h 188"/>
                  <a:gd name="T20" fmla="*/ 364 w 2012"/>
                  <a:gd name="T21" fmla="*/ 164 h 188"/>
                  <a:gd name="T22" fmla="*/ 398 w 2012"/>
                  <a:gd name="T23" fmla="*/ 188 h 188"/>
                  <a:gd name="T24" fmla="*/ 430 w 2012"/>
                  <a:gd name="T25" fmla="*/ 186 h 188"/>
                  <a:gd name="T26" fmla="*/ 464 w 2012"/>
                  <a:gd name="T27" fmla="*/ 186 h 188"/>
                  <a:gd name="T28" fmla="*/ 498 w 2012"/>
                  <a:gd name="T29" fmla="*/ 176 h 188"/>
                  <a:gd name="T30" fmla="*/ 532 w 2012"/>
                  <a:gd name="T31" fmla="*/ 186 h 188"/>
                  <a:gd name="T32" fmla="*/ 566 w 2012"/>
                  <a:gd name="T33" fmla="*/ 186 h 188"/>
                  <a:gd name="T34" fmla="*/ 598 w 2012"/>
                  <a:gd name="T35" fmla="*/ 186 h 188"/>
                  <a:gd name="T36" fmla="*/ 632 w 2012"/>
                  <a:gd name="T37" fmla="*/ 188 h 188"/>
                  <a:gd name="T38" fmla="*/ 666 w 2012"/>
                  <a:gd name="T39" fmla="*/ 186 h 188"/>
                  <a:gd name="T40" fmla="*/ 700 w 2012"/>
                  <a:gd name="T41" fmla="*/ 186 h 188"/>
                  <a:gd name="T42" fmla="*/ 734 w 2012"/>
                  <a:gd name="T43" fmla="*/ 186 h 188"/>
                  <a:gd name="T44" fmla="*/ 768 w 2012"/>
                  <a:gd name="T45" fmla="*/ 186 h 188"/>
                  <a:gd name="T46" fmla="*/ 800 w 2012"/>
                  <a:gd name="T47" fmla="*/ 186 h 188"/>
                  <a:gd name="T48" fmla="*/ 834 w 2012"/>
                  <a:gd name="T49" fmla="*/ 186 h 188"/>
                  <a:gd name="T50" fmla="*/ 868 w 2012"/>
                  <a:gd name="T51" fmla="*/ 140 h 188"/>
                  <a:gd name="T52" fmla="*/ 902 w 2012"/>
                  <a:gd name="T53" fmla="*/ 186 h 188"/>
                  <a:gd name="T54" fmla="*/ 936 w 2012"/>
                  <a:gd name="T55" fmla="*/ 176 h 188"/>
                  <a:gd name="T56" fmla="*/ 968 w 2012"/>
                  <a:gd name="T57" fmla="*/ 84 h 188"/>
                  <a:gd name="T58" fmla="*/ 1002 w 2012"/>
                  <a:gd name="T59" fmla="*/ 182 h 188"/>
                  <a:gd name="T60" fmla="*/ 1036 w 2012"/>
                  <a:gd name="T61" fmla="*/ 186 h 188"/>
                  <a:gd name="T62" fmla="*/ 1070 w 2012"/>
                  <a:gd name="T63" fmla="*/ 186 h 188"/>
                  <a:gd name="T64" fmla="*/ 1104 w 2012"/>
                  <a:gd name="T65" fmla="*/ 186 h 188"/>
                  <a:gd name="T66" fmla="*/ 1138 w 2012"/>
                  <a:gd name="T67" fmla="*/ 188 h 188"/>
                  <a:gd name="T68" fmla="*/ 1170 w 2012"/>
                  <a:gd name="T69" fmla="*/ 186 h 188"/>
                  <a:gd name="T70" fmla="*/ 1204 w 2012"/>
                  <a:gd name="T71" fmla="*/ 184 h 188"/>
                  <a:gd name="T72" fmla="*/ 1238 w 2012"/>
                  <a:gd name="T73" fmla="*/ 184 h 188"/>
                  <a:gd name="T74" fmla="*/ 1272 w 2012"/>
                  <a:gd name="T75" fmla="*/ 186 h 188"/>
                  <a:gd name="T76" fmla="*/ 1306 w 2012"/>
                  <a:gd name="T77" fmla="*/ 186 h 188"/>
                  <a:gd name="T78" fmla="*/ 1338 w 2012"/>
                  <a:gd name="T79" fmla="*/ 186 h 188"/>
                  <a:gd name="T80" fmla="*/ 1372 w 2012"/>
                  <a:gd name="T81" fmla="*/ 186 h 188"/>
                  <a:gd name="T82" fmla="*/ 1406 w 2012"/>
                  <a:gd name="T83" fmla="*/ 186 h 188"/>
                  <a:gd name="T84" fmla="*/ 1440 w 2012"/>
                  <a:gd name="T85" fmla="*/ 186 h 188"/>
                  <a:gd name="T86" fmla="*/ 1474 w 2012"/>
                  <a:gd name="T87" fmla="*/ 186 h 188"/>
                  <a:gd name="T88" fmla="*/ 1508 w 2012"/>
                  <a:gd name="T89" fmla="*/ 188 h 188"/>
                  <a:gd name="T90" fmla="*/ 1540 w 2012"/>
                  <a:gd name="T91" fmla="*/ 186 h 188"/>
                  <a:gd name="T92" fmla="*/ 1574 w 2012"/>
                  <a:gd name="T93" fmla="*/ 172 h 188"/>
                  <a:gd name="T94" fmla="*/ 1608 w 2012"/>
                  <a:gd name="T95" fmla="*/ 160 h 188"/>
                  <a:gd name="T96" fmla="*/ 1642 w 2012"/>
                  <a:gd name="T97" fmla="*/ 186 h 188"/>
                  <a:gd name="T98" fmla="*/ 1676 w 2012"/>
                  <a:gd name="T99" fmla="*/ 188 h 188"/>
                  <a:gd name="T100" fmla="*/ 1708 w 2012"/>
                  <a:gd name="T101" fmla="*/ 186 h 188"/>
                  <a:gd name="T102" fmla="*/ 1742 w 2012"/>
                  <a:gd name="T103" fmla="*/ 186 h 188"/>
                  <a:gd name="T104" fmla="*/ 1776 w 2012"/>
                  <a:gd name="T105" fmla="*/ 186 h 188"/>
                  <a:gd name="T106" fmla="*/ 1810 w 2012"/>
                  <a:gd name="T107" fmla="*/ 186 h 188"/>
                  <a:gd name="T108" fmla="*/ 1844 w 2012"/>
                  <a:gd name="T109" fmla="*/ 186 h 188"/>
                  <a:gd name="T110" fmla="*/ 1878 w 2012"/>
                  <a:gd name="T111" fmla="*/ 186 h 188"/>
                  <a:gd name="T112" fmla="*/ 1910 w 2012"/>
                  <a:gd name="T113" fmla="*/ 186 h 188"/>
                  <a:gd name="T114" fmla="*/ 1944 w 2012"/>
                  <a:gd name="T115" fmla="*/ 186 h 188"/>
                  <a:gd name="T116" fmla="*/ 1978 w 2012"/>
                  <a:gd name="T117" fmla="*/ 186 h 188"/>
                  <a:gd name="T118" fmla="*/ 2012 w 2012"/>
                  <a:gd name="T119" fmla="*/ 186 h 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12"/>
                  <a:gd name="T181" fmla="*/ 0 h 188"/>
                  <a:gd name="T182" fmla="*/ 2012 w 2012"/>
                  <a:gd name="T183" fmla="*/ 188 h 1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12" h="188">
                    <a:moveTo>
                      <a:pt x="0" y="186"/>
                    </a:moveTo>
                    <a:lnTo>
                      <a:pt x="8" y="186"/>
                    </a:lnTo>
                    <a:lnTo>
                      <a:pt x="14" y="186"/>
                    </a:lnTo>
                    <a:lnTo>
                      <a:pt x="20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8" y="186"/>
                    </a:lnTo>
                    <a:lnTo>
                      <a:pt x="54" y="188"/>
                    </a:lnTo>
                    <a:lnTo>
                      <a:pt x="60" y="186"/>
                    </a:lnTo>
                    <a:lnTo>
                      <a:pt x="68" y="186"/>
                    </a:lnTo>
                    <a:lnTo>
                      <a:pt x="74" y="188"/>
                    </a:lnTo>
                    <a:lnTo>
                      <a:pt x="82" y="186"/>
                    </a:lnTo>
                    <a:lnTo>
                      <a:pt x="88" y="188"/>
                    </a:lnTo>
                    <a:lnTo>
                      <a:pt x="94" y="186"/>
                    </a:lnTo>
                    <a:lnTo>
                      <a:pt x="102" y="188"/>
                    </a:lnTo>
                    <a:lnTo>
                      <a:pt x="108" y="188"/>
                    </a:lnTo>
                    <a:lnTo>
                      <a:pt x="114" y="188"/>
                    </a:lnTo>
                    <a:lnTo>
                      <a:pt x="122" y="188"/>
                    </a:lnTo>
                    <a:lnTo>
                      <a:pt x="128" y="188"/>
                    </a:lnTo>
                    <a:lnTo>
                      <a:pt x="134" y="186"/>
                    </a:lnTo>
                    <a:lnTo>
                      <a:pt x="142" y="186"/>
                    </a:lnTo>
                    <a:lnTo>
                      <a:pt x="148" y="188"/>
                    </a:lnTo>
                    <a:lnTo>
                      <a:pt x="154" y="186"/>
                    </a:lnTo>
                    <a:lnTo>
                      <a:pt x="162" y="188"/>
                    </a:lnTo>
                    <a:lnTo>
                      <a:pt x="168" y="188"/>
                    </a:lnTo>
                    <a:lnTo>
                      <a:pt x="176" y="186"/>
                    </a:lnTo>
                    <a:lnTo>
                      <a:pt x="182" y="186"/>
                    </a:lnTo>
                    <a:lnTo>
                      <a:pt x="188" y="186"/>
                    </a:lnTo>
                    <a:lnTo>
                      <a:pt x="196" y="186"/>
                    </a:lnTo>
                    <a:lnTo>
                      <a:pt x="202" y="186"/>
                    </a:lnTo>
                    <a:lnTo>
                      <a:pt x="208" y="180"/>
                    </a:lnTo>
                    <a:lnTo>
                      <a:pt x="216" y="164"/>
                    </a:lnTo>
                    <a:lnTo>
                      <a:pt x="222" y="186"/>
                    </a:lnTo>
                    <a:lnTo>
                      <a:pt x="228" y="186"/>
                    </a:lnTo>
                    <a:lnTo>
                      <a:pt x="236" y="158"/>
                    </a:lnTo>
                    <a:lnTo>
                      <a:pt x="242" y="36"/>
                    </a:lnTo>
                    <a:lnTo>
                      <a:pt x="250" y="170"/>
                    </a:lnTo>
                    <a:lnTo>
                      <a:pt x="256" y="172"/>
                    </a:lnTo>
                    <a:lnTo>
                      <a:pt x="262" y="186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8"/>
                    </a:lnTo>
                    <a:lnTo>
                      <a:pt x="290" y="186"/>
                    </a:lnTo>
                    <a:lnTo>
                      <a:pt x="296" y="186"/>
                    </a:lnTo>
                    <a:lnTo>
                      <a:pt x="302" y="186"/>
                    </a:lnTo>
                    <a:lnTo>
                      <a:pt x="310" y="186"/>
                    </a:lnTo>
                    <a:lnTo>
                      <a:pt x="316" y="186"/>
                    </a:lnTo>
                    <a:lnTo>
                      <a:pt x="324" y="186"/>
                    </a:lnTo>
                    <a:lnTo>
                      <a:pt x="330" y="186"/>
                    </a:lnTo>
                    <a:lnTo>
                      <a:pt x="336" y="186"/>
                    </a:lnTo>
                    <a:lnTo>
                      <a:pt x="344" y="186"/>
                    </a:lnTo>
                    <a:lnTo>
                      <a:pt x="350" y="182"/>
                    </a:lnTo>
                    <a:lnTo>
                      <a:pt x="356" y="170"/>
                    </a:lnTo>
                    <a:lnTo>
                      <a:pt x="364" y="164"/>
                    </a:lnTo>
                    <a:lnTo>
                      <a:pt x="370" y="166"/>
                    </a:lnTo>
                    <a:lnTo>
                      <a:pt x="376" y="178"/>
                    </a:lnTo>
                    <a:lnTo>
                      <a:pt x="384" y="184"/>
                    </a:lnTo>
                    <a:lnTo>
                      <a:pt x="390" y="186"/>
                    </a:lnTo>
                    <a:lnTo>
                      <a:pt x="398" y="188"/>
                    </a:lnTo>
                    <a:lnTo>
                      <a:pt x="404" y="188"/>
                    </a:lnTo>
                    <a:lnTo>
                      <a:pt x="410" y="188"/>
                    </a:lnTo>
                    <a:lnTo>
                      <a:pt x="418" y="186"/>
                    </a:lnTo>
                    <a:lnTo>
                      <a:pt x="424" y="186"/>
                    </a:lnTo>
                    <a:lnTo>
                      <a:pt x="430" y="186"/>
                    </a:lnTo>
                    <a:lnTo>
                      <a:pt x="438" y="186"/>
                    </a:lnTo>
                    <a:lnTo>
                      <a:pt x="444" y="188"/>
                    </a:lnTo>
                    <a:lnTo>
                      <a:pt x="450" y="188"/>
                    </a:lnTo>
                    <a:lnTo>
                      <a:pt x="458" y="186"/>
                    </a:lnTo>
                    <a:lnTo>
                      <a:pt x="464" y="186"/>
                    </a:lnTo>
                    <a:lnTo>
                      <a:pt x="472" y="176"/>
                    </a:lnTo>
                    <a:lnTo>
                      <a:pt x="478" y="132"/>
                    </a:lnTo>
                    <a:lnTo>
                      <a:pt x="484" y="144"/>
                    </a:lnTo>
                    <a:lnTo>
                      <a:pt x="492" y="164"/>
                    </a:lnTo>
                    <a:lnTo>
                      <a:pt x="498" y="176"/>
                    </a:lnTo>
                    <a:lnTo>
                      <a:pt x="504" y="184"/>
                    </a:lnTo>
                    <a:lnTo>
                      <a:pt x="512" y="184"/>
                    </a:lnTo>
                    <a:lnTo>
                      <a:pt x="518" y="186"/>
                    </a:lnTo>
                    <a:lnTo>
                      <a:pt x="524" y="186"/>
                    </a:lnTo>
                    <a:lnTo>
                      <a:pt x="532" y="186"/>
                    </a:lnTo>
                    <a:lnTo>
                      <a:pt x="538" y="186"/>
                    </a:lnTo>
                    <a:lnTo>
                      <a:pt x="546" y="186"/>
                    </a:lnTo>
                    <a:lnTo>
                      <a:pt x="552" y="186"/>
                    </a:lnTo>
                    <a:lnTo>
                      <a:pt x="558" y="186"/>
                    </a:lnTo>
                    <a:lnTo>
                      <a:pt x="566" y="186"/>
                    </a:lnTo>
                    <a:lnTo>
                      <a:pt x="572" y="186"/>
                    </a:lnTo>
                    <a:lnTo>
                      <a:pt x="578" y="186"/>
                    </a:lnTo>
                    <a:lnTo>
                      <a:pt x="586" y="186"/>
                    </a:lnTo>
                    <a:lnTo>
                      <a:pt x="592" y="186"/>
                    </a:lnTo>
                    <a:lnTo>
                      <a:pt x="598" y="186"/>
                    </a:lnTo>
                    <a:lnTo>
                      <a:pt x="606" y="186"/>
                    </a:lnTo>
                    <a:lnTo>
                      <a:pt x="612" y="186"/>
                    </a:lnTo>
                    <a:lnTo>
                      <a:pt x="620" y="186"/>
                    </a:lnTo>
                    <a:lnTo>
                      <a:pt x="626" y="186"/>
                    </a:lnTo>
                    <a:lnTo>
                      <a:pt x="632" y="188"/>
                    </a:lnTo>
                    <a:lnTo>
                      <a:pt x="640" y="188"/>
                    </a:lnTo>
                    <a:lnTo>
                      <a:pt x="646" y="186"/>
                    </a:lnTo>
                    <a:lnTo>
                      <a:pt x="652" y="186"/>
                    </a:lnTo>
                    <a:lnTo>
                      <a:pt x="660" y="186"/>
                    </a:lnTo>
                    <a:lnTo>
                      <a:pt x="666" y="186"/>
                    </a:lnTo>
                    <a:lnTo>
                      <a:pt x="672" y="188"/>
                    </a:lnTo>
                    <a:lnTo>
                      <a:pt x="680" y="186"/>
                    </a:lnTo>
                    <a:lnTo>
                      <a:pt x="686" y="186"/>
                    </a:lnTo>
                    <a:lnTo>
                      <a:pt x="694" y="186"/>
                    </a:lnTo>
                    <a:lnTo>
                      <a:pt x="700" y="186"/>
                    </a:lnTo>
                    <a:lnTo>
                      <a:pt x="706" y="186"/>
                    </a:lnTo>
                    <a:lnTo>
                      <a:pt x="714" y="186"/>
                    </a:lnTo>
                    <a:lnTo>
                      <a:pt x="720" y="188"/>
                    </a:lnTo>
                    <a:lnTo>
                      <a:pt x="726" y="188"/>
                    </a:lnTo>
                    <a:lnTo>
                      <a:pt x="734" y="186"/>
                    </a:lnTo>
                    <a:lnTo>
                      <a:pt x="740" y="186"/>
                    </a:lnTo>
                    <a:lnTo>
                      <a:pt x="746" y="188"/>
                    </a:lnTo>
                    <a:lnTo>
                      <a:pt x="754" y="188"/>
                    </a:lnTo>
                    <a:lnTo>
                      <a:pt x="760" y="188"/>
                    </a:lnTo>
                    <a:lnTo>
                      <a:pt x="768" y="186"/>
                    </a:lnTo>
                    <a:lnTo>
                      <a:pt x="774" y="188"/>
                    </a:lnTo>
                    <a:lnTo>
                      <a:pt x="780" y="186"/>
                    </a:lnTo>
                    <a:lnTo>
                      <a:pt x="788" y="186"/>
                    </a:lnTo>
                    <a:lnTo>
                      <a:pt x="794" y="186"/>
                    </a:lnTo>
                    <a:lnTo>
                      <a:pt x="800" y="186"/>
                    </a:lnTo>
                    <a:lnTo>
                      <a:pt x="808" y="186"/>
                    </a:lnTo>
                    <a:lnTo>
                      <a:pt x="814" y="186"/>
                    </a:lnTo>
                    <a:lnTo>
                      <a:pt x="820" y="188"/>
                    </a:lnTo>
                    <a:lnTo>
                      <a:pt x="828" y="186"/>
                    </a:lnTo>
                    <a:lnTo>
                      <a:pt x="834" y="186"/>
                    </a:lnTo>
                    <a:lnTo>
                      <a:pt x="842" y="180"/>
                    </a:lnTo>
                    <a:lnTo>
                      <a:pt x="848" y="184"/>
                    </a:lnTo>
                    <a:lnTo>
                      <a:pt x="854" y="152"/>
                    </a:lnTo>
                    <a:lnTo>
                      <a:pt x="862" y="0"/>
                    </a:lnTo>
                    <a:lnTo>
                      <a:pt x="868" y="140"/>
                    </a:lnTo>
                    <a:lnTo>
                      <a:pt x="874" y="166"/>
                    </a:lnTo>
                    <a:lnTo>
                      <a:pt x="882" y="184"/>
                    </a:lnTo>
                    <a:lnTo>
                      <a:pt x="888" y="176"/>
                    </a:lnTo>
                    <a:lnTo>
                      <a:pt x="894" y="180"/>
                    </a:lnTo>
                    <a:lnTo>
                      <a:pt x="902" y="186"/>
                    </a:lnTo>
                    <a:lnTo>
                      <a:pt x="908" y="186"/>
                    </a:lnTo>
                    <a:lnTo>
                      <a:pt x="916" y="186"/>
                    </a:lnTo>
                    <a:lnTo>
                      <a:pt x="922" y="186"/>
                    </a:lnTo>
                    <a:lnTo>
                      <a:pt x="928" y="180"/>
                    </a:lnTo>
                    <a:lnTo>
                      <a:pt x="936" y="176"/>
                    </a:lnTo>
                    <a:lnTo>
                      <a:pt x="942" y="104"/>
                    </a:lnTo>
                    <a:lnTo>
                      <a:pt x="948" y="74"/>
                    </a:lnTo>
                    <a:lnTo>
                      <a:pt x="956" y="64"/>
                    </a:lnTo>
                    <a:lnTo>
                      <a:pt x="962" y="72"/>
                    </a:lnTo>
                    <a:lnTo>
                      <a:pt x="968" y="84"/>
                    </a:lnTo>
                    <a:lnTo>
                      <a:pt x="976" y="58"/>
                    </a:lnTo>
                    <a:lnTo>
                      <a:pt x="982" y="106"/>
                    </a:lnTo>
                    <a:lnTo>
                      <a:pt x="990" y="158"/>
                    </a:lnTo>
                    <a:lnTo>
                      <a:pt x="996" y="174"/>
                    </a:lnTo>
                    <a:lnTo>
                      <a:pt x="1002" y="182"/>
                    </a:lnTo>
                    <a:lnTo>
                      <a:pt x="1010" y="184"/>
                    </a:lnTo>
                    <a:lnTo>
                      <a:pt x="1016" y="186"/>
                    </a:lnTo>
                    <a:lnTo>
                      <a:pt x="1022" y="186"/>
                    </a:lnTo>
                    <a:lnTo>
                      <a:pt x="1030" y="186"/>
                    </a:lnTo>
                    <a:lnTo>
                      <a:pt x="1036" y="186"/>
                    </a:lnTo>
                    <a:lnTo>
                      <a:pt x="1042" y="186"/>
                    </a:lnTo>
                    <a:lnTo>
                      <a:pt x="1050" y="186"/>
                    </a:lnTo>
                    <a:lnTo>
                      <a:pt x="1056" y="186"/>
                    </a:lnTo>
                    <a:lnTo>
                      <a:pt x="1064" y="186"/>
                    </a:lnTo>
                    <a:lnTo>
                      <a:pt x="1070" y="186"/>
                    </a:lnTo>
                    <a:lnTo>
                      <a:pt x="1076" y="178"/>
                    </a:lnTo>
                    <a:lnTo>
                      <a:pt x="1084" y="180"/>
                    </a:lnTo>
                    <a:lnTo>
                      <a:pt x="1090" y="180"/>
                    </a:lnTo>
                    <a:lnTo>
                      <a:pt x="1096" y="186"/>
                    </a:lnTo>
                    <a:lnTo>
                      <a:pt x="1104" y="186"/>
                    </a:lnTo>
                    <a:lnTo>
                      <a:pt x="1110" y="188"/>
                    </a:lnTo>
                    <a:lnTo>
                      <a:pt x="1116" y="186"/>
                    </a:lnTo>
                    <a:lnTo>
                      <a:pt x="1124" y="186"/>
                    </a:lnTo>
                    <a:lnTo>
                      <a:pt x="1130" y="186"/>
                    </a:lnTo>
                    <a:lnTo>
                      <a:pt x="1138" y="188"/>
                    </a:lnTo>
                    <a:lnTo>
                      <a:pt x="1144" y="188"/>
                    </a:lnTo>
                    <a:lnTo>
                      <a:pt x="1150" y="186"/>
                    </a:lnTo>
                    <a:lnTo>
                      <a:pt x="1158" y="186"/>
                    </a:lnTo>
                    <a:lnTo>
                      <a:pt x="1164" y="186"/>
                    </a:lnTo>
                    <a:lnTo>
                      <a:pt x="1170" y="186"/>
                    </a:lnTo>
                    <a:lnTo>
                      <a:pt x="1178" y="186"/>
                    </a:lnTo>
                    <a:lnTo>
                      <a:pt x="1184" y="186"/>
                    </a:lnTo>
                    <a:lnTo>
                      <a:pt x="1190" y="186"/>
                    </a:lnTo>
                    <a:lnTo>
                      <a:pt x="1198" y="186"/>
                    </a:lnTo>
                    <a:lnTo>
                      <a:pt x="1204" y="184"/>
                    </a:lnTo>
                    <a:lnTo>
                      <a:pt x="1212" y="182"/>
                    </a:lnTo>
                    <a:lnTo>
                      <a:pt x="1218" y="168"/>
                    </a:lnTo>
                    <a:lnTo>
                      <a:pt x="1224" y="150"/>
                    </a:lnTo>
                    <a:lnTo>
                      <a:pt x="1232" y="158"/>
                    </a:lnTo>
                    <a:lnTo>
                      <a:pt x="1238" y="184"/>
                    </a:lnTo>
                    <a:lnTo>
                      <a:pt x="1244" y="162"/>
                    </a:lnTo>
                    <a:lnTo>
                      <a:pt x="1252" y="164"/>
                    </a:lnTo>
                    <a:lnTo>
                      <a:pt x="1258" y="182"/>
                    </a:lnTo>
                    <a:lnTo>
                      <a:pt x="1264" y="182"/>
                    </a:lnTo>
                    <a:lnTo>
                      <a:pt x="1272" y="186"/>
                    </a:lnTo>
                    <a:lnTo>
                      <a:pt x="1278" y="186"/>
                    </a:lnTo>
                    <a:lnTo>
                      <a:pt x="1286" y="186"/>
                    </a:lnTo>
                    <a:lnTo>
                      <a:pt x="1292" y="186"/>
                    </a:lnTo>
                    <a:lnTo>
                      <a:pt x="1298" y="186"/>
                    </a:lnTo>
                    <a:lnTo>
                      <a:pt x="1306" y="186"/>
                    </a:lnTo>
                    <a:lnTo>
                      <a:pt x="1312" y="186"/>
                    </a:lnTo>
                    <a:lnTo>
                      <a:pt x="1318" y="186"/>
                    </a:lnTo>
                    <a:lnTo>
                      <a:pt x="1326" y="186"/>
                    </a:lnTo>
                    <a:lnTo>
                      <a:pt x="1332" y="186"/>
                    </a:lnTo>
                    <a:lnTo>
                      <a:pt x="1338" y="186"/>
                    </a:lnTo>
                    <a:lnTo>
                      <a:pt x="1346" y="186"/>
                    </a:lnTo>
                    <a:lnTo>
                      <a:pt x="1352" y="186"/>
                    </a:lnTo>
                    <a:lnTo>
                      <a:pt x="1360" y="186"/>
                    </a:lnTo>
                    <a:lnTo>
                      <a:pt x="1366" y="186"/>
                    </a:lnTo>
                    <a:lnTo>
                      <a:pt x="1372" y="186"/>
                    </a:lnTo>
                    <a:lnTo>
                      <a:pt x="1380" y="188"/>
                    </a:lnTo>
                    <a:lnTo>
                      <a:pt x="1386" y="186"/>
                    </a:lnTo>
                    <a:lnTo>
                      <a:pt x="1392" y="186"/>
                    </a:lnTo>
                    <a:lnTo>
                      <a:pt x="1400" y="186"/>
                    </a:lnTo>
                    <a:lnTo>
                      <a:pt x="1406" y="186"/>
                    </a:lnTo>
                    <a:lnTo>
                      <a:pt x="1412" y="186"/>
                    </a:lnTo>
                    <a:lnTo>
                      <a:pt x="1420" y="186"/>
                    </a:lnTo>
                    <a:lnTo>
                      <a:pt x="1426" y="186"/>
                    </a:lnTo>
                    <a:lnTo>
                      <a:pt x="1434" y="186"/>
                    </a:lnTo>
                    <a:lnTo>
                      <a:pt x="1440" y="186"/>
                    </a:lnTo>
                    <a:lnTo>
                      <a:pt x="1446" y="186"/>
                    </a:lnTo>
                    <a:lnTo>
                      <a:pt x="1454" y="186"/>
                    </a:lnTo>
                    <a:lnTo>
                      <a:pt x="1460" y="186"/>
                    </a:lnTo>
                    <a:lnTo>
                      <a:pt x="1466" y="186"/>
                    </a:lnTo>
                    <a:lnTo>
                      <a:pt x="1474" y="186"/>
                    </a:lnTo>
                    <a:lnTo>
                      <a:pt x="1480" y="186"/>
                    </a:lnTo>
                    <a:lnTo>
                      <a:pt x="1486" y="186"/>
                    </a:lnTo>
                    <a:lnTo>
                      <a:pt x="1494" y="188"/>
                    </a:lnTo>
                    <a:lnTo>
                      <a:pt x="1500" y="186"/>
                    </a:lnTo>
                    <a:lnTo>
                      <a:pt x="1508" y="188"/>
                    </a:lnTo>
                    <a:lnTo>
                      <a:pt x="1514" y="186"/>
                    </a:lnTo>
                    <a:lnTo>
                      <a:pt x="1520" y="188"/>
                    </a:lnTo>
                    <a:lnTo>
                      <a:pt x="1528" y="186"/>
                    </a:lnTo>
                    <a:lnTo>
                      <a:pt x="1534" y="186"/>
                    </a:lnTo>
                    <a:lnTo>
                      <a:pt x="1540" y="186"/>
                    </a:lnTo>
                    <a:lnTo>
                      <a:pt x="1548" y="186"/>
                    </a:lnTo>
                    <a:lnTo>
                      <a:pt x="1554" y="186"/>
                    </a:lnTo>
                    <a:lnTo>
                      <a:pt x="1560" y="186"/>
                    </a:lnTo>
                    <a:lnTo>
                      <a:pt x="1568" y="186"/>
                    </a:lnTo>
                    <a:lnTo>
                      <a:pt x="1574" y="172"/>
                    </a:lnTo>
                    <a:lnTo>
                      <a:pt x="1582" y="134"/>
                    </a:lnTo>
                    <a:lnTo>
                      <a:pt x="1588" y="82"/>
                    </a:lnTo>
                    <a:lnTo>
                      <a:pt x="1594" y="54"/>
                    </a:lnTo>
                    <a:lnTo>
                      <a:pt x="1602" y="92"/>
                    </a:lnTo>
                    <a:lnTo>
                      <a:pt x="1608" y="160"/>
                    </a:lnTo>
                    <a:lnTo>
                      <a:pt x="1614" y="166"/>
                    </a:lnTo>
                    <a:lnTo>
                      <a:pt x="1622" y="176"/>
                    </a:lnTo>
                    <a:lnTo>
                      <a:pt x="1628" y="180"/>
                    </a:lnTo>
                    <a:lnTo>
                      <a:pt x="1634" y="186"/>
                    </a:lnTo>
                    <a:lnTo>
                      <a:pt x="1642" y="186"/>
                    </a:lnTo>
                    <a:lnTo>
                      <a:pt x="1648" y="182"/>
                    </a:lnTo>
                    <a:lnTo>
                      <a:pt x="1656" y="184"/>
                    </a:lnTo>
                    <a:lnTo>
                      <a:pt x="1662" y="186"/>
                    </a:lnTo>
                    <a:lnTo>
                      <a:pt x="1668" y="186"/>
                    </a:lnTo>
                    <a:lnTo>
                      <a:pt x="1676" y="188"/>
                    </a:lnTo>
                    <a:lnTo>
                      <a:pt x="1682" y="188"/>
                    </a:lnTo>
                    <a:lnTo>
                      <a:pt x="1688" y="188"/>
                    </a:lnTo>
                    <a:lnTo>
                      <a:pt x="1696" y="184"/>
                    </a:lnTo>
                    <a:lnTo>
                      <a:pt x="1702" y="186"/>
                    </a:lnTo>
                    <a:lnTo>
                      <a:pt x="1708" y="186"/>
                    </a:lnTo>
                    <a:lnTo>
                      <a:pt x="1716" y="186"/>
                    </a:lnTo>
                    <a:lnTo>
                      <a:pt x="1722" y="184"/>
                    </a:lnTo>
                    <a:lnTo>
                      <a:pt x="1730" y="186"/>
                    </a:lnTo>
                    <a:lnTo>
                      <a:pt x="1736" y="186"/>
                    </a:lnTo>
                    <a:lnTo>
                      <a:pt x="1742" y="186"/>
                    </a:lnTo>
                    <a:lnTo>
                      <a:pt x="1750" y="186"/>
                    </a:lnTo>
                    <a:lnTo>
                      <a:pt x="1756" y="188"/>
                    </a:lnTo>
                    <a:lnTo>
                      <a:pt x="1762" y="186"/>
                    </a:lnTo>
                    <a:lnTo>
                      <a:pt x="1770" y="186"/>
                    </a:lnTo>
                    <a:lnTo>
                      <a:pt x="1776" y="186"/>
                    </a:lnTo>
                    <a:lnTo>
                      <a:pt x="1782" y="186"/>
                    </a:lnTo>
                    <a:lnTo>
                      <a:pt x="1790" y="186"/>
                    </a:lnTo>
                    <a:lnTo>
                      <a:pt x="1796" y="186"/>
                    </a:lnTo>
                    <a:lnTo>
                      <a:pt x="1804" y="186"/>
                    </a:lnTo>
                    <a:lnTo>
                      <a:pt x="1810" y="186"/>
                    </a:lnTo>
                    <a:lnTo>
                      <a:pt x="1816" y="186"/>
                    </a:lnTo>
                    <a:lnTo>
                      <a:pt x="1824" y="186"/>
                    </a:lnTo>
                    <a:lnTo>
                      <a:pt x="1830" y="186"/>
                    </a:lnTo>
                    <a:lnTo>
                      <a:pt x="1836" y="186"/>
                    </a:lnTo>
                    <a:lnTo>
                      <a:pt x="1844" y="186"/>
                    </a:lnTo>
                    <a:lnTo>
                      <a:pt x="1850" y="186"/>
                    </a:lnTo>
                    <a:lnTo>
                      <a:pt x="1856" y="186"/>
                    </a:lnTo>
                    <a:lnTo>
                      <a:pt x="1864" y="186"/>
                    </a:lnTo>
                    <a:lnTo>
                      <a:pt x="1870" y="186"/>
                    </a:lnTo>
                    <a:lnTo>
                      <a:pt x="1878" y="186"/>
                    </a:lnTo>
                    <a:lnTo>
                      <a:pt x="1884" y="188"/>
                    </a:lnTo>
                    <a:lnTo>
                      <a:pt x="1890" y="188"/>
                    </a:lnTo>
                    <a:lnTo>
                      <a:pt x="1898" y="186"/>
                    </a:lnTo>
                    <a:lnTo>
                      <a:pt x="1904" y="186"/>
                    </a:lnTo>
                    <a:lnTo>
                      <a:pt x="1910" y="186"/>
                    </a:lnTo>
                    <a:lnTo>
                      <a:pt x="1918" y="186"/>
                    </a:lnTo>
                    <a:lnTo>
                      <a:pt x="1924" y="186"/>
                    </a:lnTo>
                    <a:lnTo>
                      <a:pt x="1930" y="186"/>
                    </a:lnTo>
                    <a:lnTo>
                      <a:pt x="1938" y="186"/>
                    </a:lnTo>
                    <a:lnTo>
                      <a:pt x="1944" y="186"/>
                    </a:lnTo>
                    <a:lnTo>
                      <a:pt x="1952" y="186"/>
                    </a:lnTo>
                    <a:lnTo>
                      <a:pt x="1958" y="186"/>
                    </a:lnTo>
                    <a:lnTo>
                      <a:pt x="1964" y="186"/>
                    </a:lnTo>
                    <a:lnTo>
                      <a:pt x="1972" y="186"/>
                    </a:lnTo>
                    <a:lnTo>
                      <a:pt x="1978" y="186"/>
                    </a:lnTo>
                    <a:lnTo>
                      <a:pt x="1984" y="186"/>
                    </a:lnTo>
                    <a:lnTo>
                      <a:pt x="1992" y="186"/>
                    </a:lnTo>
                    <a:lnTo>
                      <a:pt x="1998" y="186"/>
                    </a:lnTo>
                    <a:lnTo>
                      <a:pt x="2004" y="186"/>
                    </a:lnTo>
                    <a:lnTo>
                      <a:pt x="2012" y="186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11" name="Freeform 1292"/>
              <p:cNvSpPr>
                <a:spLocks/>
              </p:cNvSpPr>
              <p:nvPr/>
            </p:nvSpPr>
            <p:spPr bwMode="auto">
              <a:xfrm>
                <a:off x="1206" y="3062"/>
                <a:ext cx="1258" cy="104"/>
              </a:xfrm>
              <a:custGeom>
                <a:avLst/>
                <a:gdLst>
                  <a:gd name="T0" fmla="*/ 14 w 1258"/>
                  <a:gd name="T1" fmla="*/ 102 h 104"/>
                  <a:gd name="T2" fmla="*/ 34 w 1258"/>
                  <a:gd name="T3" fmla="*/ 102 h 104"/>
                  <a:gd name="T4" fmla="*/ 54 w 1258"/>
                  <a:gd name="T5" fmla="*/ 102 h 104"/>
                  <a:gd name="T6" fmla="*/ 74 w 1258"/>
                  <a:gd name="T7" fmla="*/ 104 h 104"/>
                  <a:gd name="T8" fmla="*/ 94 w 1258"/>
                  <a:gd name="T9" fmla="*/ 102 h 104"/>
                  <a:gd name="T10" fmla="*/ 114 w 1258"/>
                  <a:gd name="T11" fmla="*/ 102 h 104"/>
                  <a:gd name="T12" fmla="*/ 134 w 1258"/>
                  <a:gd name="T13" fmla="*/ 102 h 104"/>
                  <a:gd name="T14" fmla="*/ 156 w 1258"/>
                  <a:gd name="T15" fmla="*/ 102 h 104"/>
                  <a:gd name="T16" fmla="*/ 176 w 1258"/>
                  <a:gd name="T17" fmla="*/ 102 h 104"/>
                  <a:gd name="T18" fmla="*/ 196 w 1258"/>
                  <a:gd name="T19" fmla="*/ 102 h 104"/>
                  <a:gd name="T20" fmla="*/ 216 w 1258"/>
                  <a:gd name="T21" fmla="*/ 100 h 104"/>
                  <a:gd name="T22" fmla="*/ 236 w 1258"/>
                  <a:gd name="T23" fmla="*/ 76 h 104"/>
                  <a:gd name="T24" fmla="*/ 256 w 1258"/>
                  <a:gd name="T25" fmla="*/ 48 h 104"/>
                  <a:gd name="T26" fmla="*/ 276 w 1258"/>
                  <a:gd name="T27" fmla="*/ 56 h 104"/>
                  <a:gd name="T28" fmla="*/ 296 w 1258"/>
                  <a:gd name="T29" fmla="*/ 102 h 104"/>
                  <a:gd name="T30" fmla="*/ 316 w 1258"/>
                  <a:gd name="T31" fmla="*/ 102 h 104"/>
                  <a:gd name="T32" fmla="*/ 336 w 1258"/>
                  <a:gd name="T33" fmla="*/ 102 h 104"/>
                  <a:gd name="T34" fmla="*/ 356 w 1258"/>
                  <a:gd name="T35" fmla="*/ 20 h 104"/>
                  <a:gd name="T36" fmla="*/ 378 w 1258"/>
                  <a:gd name="T37" fmla="*/ 98 h 104"/>
                  <a:gd name="T38" fmla="*/ 398 w 1258"/>
                  <a:gd name="T39" fmla="*/ 102 h 104"/>
                  <a:gd name="T40" fmla="*/ 418 w 1258"/>
                  <a:gd name="T41" fmla="*/ 102 h 104"/>
                  <a:gd name="T42" fmla="*/ 438 w 1258"/>
                  <a:gd name="T43" fmla="*/ 102 h 104"/>
                  <a:gd name="T44" fmla="*/ 458 w 1258"/>
                  <a:gd name="T45" fmla="*/ 102 h 104"/>
                  <a:gd name="T46" fmla="*/ 478 w 1258"/>
                  <a:gd name="T47" fmla="*/ 102 h 104"/>
                  <a:gd name="T48" fmla="*/ 498 w 1258"/>
                  <a:gd name="T49" fmla="*/ 104 h 104"/>
                  <a:gd name="T50" fmla="*/ 518 w 1258"/>
                  <a:gd name="T51" fmla="*/ 102 h 104"/>
                  <a:gd name="T52" fmla="*/ 538 w 1258"/>
                  <a:gd name="T53" fmla="*/ 102 h 104"/>
                  <a:gd name="T54" fmla="*/ 558 w 1258"/>
                  <a:gd name="T55" fmla="*/ 102 h 104"/>
                  <a:gd name="T56" fmla="*/ 578 w 1258"/>
                  <a:gd name="T57" fmla="*/ 102 h 104"/>
                  <a:gd name="T58" fmla="*/ 600 w 1258"/>
                  <a:gd name="T59" fmla="*/ 102 h 104"/>
                  <a:gd name="T60" fmla="*/ 620 w 1258"/>
                  <a:gd name="T61" fmla="*/ 102 h 104"/>
                  <a:gd name="T62" fmla="*/ 640 w 1258"/>
                  <a:gd name="T63" fmla="*/ 104 h 104"/>
                  <a:gd name="T64" fmla="*/ 660 w 1258"/>
                  <a:gd name="T65" fmla="*/ 104 h 104"/>
                  <a:gd name="T66" fmla="*/ 680 w 1258"/>
                  <a:gd name="T67" fmla="*/ 92 h 104"/>
                  <a:gd name="T68" fmla="*/ 700 w 1258"/>
                  <a:gd name="T69" fmla="*/ 100 h 104"/>
                  <a:gd name="T70" fmla="*/ 720 w 1258"/>
                  <a:gd name="T71" fmla="*/ 102 h 104"/>
                  <a:gd name="T72" fmla="*/ 740 w 1258"/>
                  <a:gd name="T73" fmla="*/ 104 h 104"/>
                  <a:gd name="T74" fmla="*/ 760 w 1258"/>
                  <a:gd name="T75" fmla="*/ 104 h 104"/>
                  <a:gd name="T76" fmla="*/ 780 w 1258"/>
                  <a:gd name="T77" fmla="*/ 102 h 104"/>
                  <a:gd name="T78" fmla="*/ 800 w 1258"/>
                  <a:gd name="T79" fmla="*/ 84 h 104"/>
                  <a:gd name="T80" fmla="*/ 822 w 1258"/>
                  <a:gd name="T81" fmla="*/ 34 h 104"/>
                  <a:gd name="T82" fmla="*/ 842 w 1258"/>
                  <a:gd name="T83" fmla="*/ 102 h 104"/>
                  <a:gd name="T84" fmla="*/ 862 w 1258"/>
                  <a:gd name="T85" fmla="*/ 102 h 104"/>
                  <a:gd name="T86" fmla="*/ 882 w 1258"/>
                  <a:gd name="T87" fmla="*/ 102 h 104"/>
                  <a:gd name="T88" fmla="*/ 902 w 1258"/>
                  <a:gd name="T89" fmla="*/ 90 h 104"/>
                  <a:gd name="T90" fmla="*/ 922 w 1258"/>
                  <a:gd name="T91" fmla="*/ 102 h 104"/>
                  <a:gd name="T92" fmla="*/ 942 w 1258"/>
                  <a:gd name="T93" fmla="*/ 102 h 104"/>
                  <a:gd name="T94" fmla="*/ 962 w 1258"/>
                  <a:gd name="T95" fmla="*/ 102 h 104"/>
                  <a:gd name="T96" fmla="*/ 982 w 1258"/>
                  <a:gd name="T97" fmla="*/ 102 h 104"/>
                  <a:gd name="T98" fmla="*/ 1002 w 1258"/>
                  <a:gd name="T99" fmla="*/ 100 h 104"/>
                  <a:gd name="T100" fmla="*/ 1022 w 1258"/>
                  <a:gd name="T101" fmla="*/ 102 h 104"/>
                  <a:gd name="T102" fmla="*/ 1044 w 1258"/>
                  <a:gd name="T103" fmla="*/ 102 h 104"/>
                  <a:gd name="T104" fmla="*/ 1064 w 1258"/>
                  <a:gd name="T105" fmla="*/ 100 h 104"/>
                  <a:gd name="T106" fmla="*/ 1084 w 1258"/>
                  <a:gd name="T107" fmla="*/ 102 h 104"/>
                  <a:gd name="T108" fmla="*/ 1104 w 1258"/>
                  <a:gd name="T109" fmla="*/ 102 h 104"/>
                  <a:gd name="T110" fmla="*/ 1124 w 1258"/>
                  <a:gd name="T111" fmla="*/ 102 h 104"/>
                  <a:gd name="T112" fmla="*/ 1144 w 1258"/>
                  <a:gd name="T113" fmla="*/ 102 h 104"/>
                  <a:gd name="T114" fmla="*/ 1164 w 1258"/>
                  <a:gd name="T115" fmla="*/ 102 h 104"/>
                  <a:gd name="T116" fmla="*/ 1184 w 1258"/>
                  <a:gd name="T117" fmla="*/ 102 h 104"/>
                  <a:gd name="T118" fmla="*/ 1204 w 1258"/>
                  <a:gd name="T119" fmla="*/ 102 h 104"/>
                  <a:gd name="T120" fmla="*/ 1224 w 1258"/>
                  <a:gd name="T121" fmla="*/ 104 h 104"/>
                  <a:gd name="T122" fmla="*/ 1244 w 1258"/>
                  <a:gd name="T123" fmla="*/ 102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8"/>
                  <a:gd name="T187" fmla="*/ 0 h 104"/>
                  <a:gd name="T188" fmla="*/ 1258 w 1258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8" h="104">
                    <a:moveTo>
                      <a:pt x="0" y="102"/>
                    </a:moveTo>
                    <a:lnTo>
                      <a:pt x="8" y="102"/>
                    </a:lnTo>
                    <a:lnTo>
                      <a:pt x="14" y="102"/>
                    </a:lnTo>
                    <a:lnTo>
                      <a:pt x="20" y="102"/>
                    </a:lnTo>
                    <a:lnTo>
                      <a:pt x="28" y="102"/>
                    </a:lnTo>
                    <a:lnTo>
                      <a:pt x="34" y="10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54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4" y="104"/>
                    </a:lnTo>
                    <a:lnTo>
                      <a:pt x="82" y="102"/>
                    </a:lnTo>
                    <a:lnTo>
                      <a:pt x="88" y="102"/>
                    </a:lnTo>
                    <a:lnTo>
                      <a:pt x="94" y="102"/>
                    </a:lnTo>
                    <a:lnTo>
                      <a:pt x="102" y="102"/>
                    </a:lnTo>
                    <a:lnTo>
                      <a:pt x="108" y="102"/>
                    </a:lnTo>
                    <a:lnTo>
                      <a:pt x="114" y="102"/>
                    </a:lnTo>
                    <a:lnTo>
                      <a:pt x="122" y="102"/>
                    </a:lnTo>
                    <a:lnTo>
                      <a:pt x="128" y="104"/>
                    </a:lnTo>
                    <a:lnTo>
                      <a:pt x="134" y="102"/>
                    </a:lnTo>
                    <a:lnTo>
                      <a:pt x="142" y="98"/>
                    </a:lnTo>
                    <a:lnTo>
                      <a:pt x="148" y="102"/>
                    </a:lnTo>
                    <a:lnTo>
                      <a:pt x="156" y="102"/>
                    </a:lnTo>
                    <a:lnTo>
                      <a:pt x="162" y="102"/>
                    </a:lnTo>
                    <a:lnTo>
                      <a:pt x="168" y="104"/>
                    </a:lnTo>
                    <a:lnTo>
                      <a:pt x="176" y="102"/>
                    </a:lnTo>
                    <a:lnTo>
                      <a:pt x="182" y="104"/>
                    </a:lnTo>
                    <a:lnTo>
                      <a:pt x="188" y="102"/>
                    </a:lnTo>
                    <a:lnTo>
                      <a:pt x="196" y="102"/>
                    </a:lnTo>
                    <a:lnTo>
                      <a:pt x="202" y="102"/>
                    </a:lnTo>
                    <a:lnTo>
                      <a:pt x="208" y="102"/>
                    </a:lnTo>
                    <a:lnTo>
                      <a:pt x="216" y="100"/>
                    </a:lnTo>
                    <a:lnTo>
                      <a:pt x="222" y="102"/>
                    </a:lnTo>
                    <a:lnTo>
                      <a:pt x="230" y="100"/>
                    </a:lnTo>
                    <a:lnTo>
                      <a:pt x="236" y="76"/>
                    </a:lnTo>
                    <a:lnTo>
                      <a:pt x="242" y="0"/>
                    </a:lnTo>
                    <a:lnTo>
                      <a:pt x="250" y="12"/>
                    </a:lnTo>
                    <a:lnTo>
                      <a:pt x="256" y="48"/>
                    </a:lnTo>
                    <a:lnTo>
                      <a:pt x="262" y="32"/>
                    </a:lnTo>
                    <a:lnTo>
                      <a:pt x="270" y="24"/>
                    </a:lnTo>
                    <a:lnTo>
                      <a:pt x="276" y="56"/>
                    </a:lnTo>
                    <a:lnTo>
                      <a:pt x="282" y="96"/>
                    </a:lnTo>
                    <a:lnTo>
                      <a:pt x="290" y="102"/>
                    </a:lnTo>
                    <a:lnTo>
                      <a:pt x="296" y="102"/>
                    </a:lnTo>
                    <a:lnTo>
                      <a:pt x="304" y="88"/>
                    </a:lnTo>
                    <a:lnTo>
                      <a:pt x="310" y="100"/>
                    </a:lnTo>
                    <a:lnTo>
                      <a:pt x="316" y="102"/>
                    </a:lnTo>
                    <a:lnTo>
                      <a:pt x="324" y="102"/>
                    </a:lnTo>
                    <a:lnTo>
                      <a:pt x="330" y="102"/>
                    </a:lnTo>
                    <a:lnTo>
                      <a:pt x="336" y="102"/>
                    </a:lnTo>
                    <a:lnTo>
                      <a:pt x="344" y="104"/>
                    </a:lnTo>
                    <a:lnTo>
                      <a:pt x="350" y="84"/>
                    </a:lnTo>
                    <a:lnTo>
                      <a:pt x="356" y="20"/>
                    </a:lnTo>
                    <a:lnTo>
                      <a:pt x="364" y="70"/>
                    </a:lnTo>
                    <a:lnTo>
                      <a:pt x="370" y="90"/>
                    </a:lnTo>
                    <a:lnTo>
                      <a:pt x="378" y="98"/>
                    </a:lnTo>
                    <a:lnTo>
                      <a:pt x="384" y="102"/>
                    </a:lnTo>
                    <a:lnTo>
                      <a:pt x="390" y="102"/>
                    </a:lnTo>
                    <a:lnTo>
                      <a:pt x="398" y="102"/>
                    </a:lnTo>
                    <a:lnTo>
                      <a:pt x="404" y="102"/>
                    </a:lnTo>
                    <a:lnTo>
                      <a:pt x="410" y="102"/>
                    </a:lnTo>
                    <a:lnTo>
                      <a:pt x="418" y="102"/>
                    </a:lnTo>
                    <a:lnTo>
                      <a:pt x="424" y="102"/>
                    </a:lnTo>
                    <a:lnTo>
                      <a:pt x="430" y="102"/>
                    </a:lnTo>
                    <a:lnTo>
                      <a:pt x="438" y="102"/>
                    </a:lnTo>
                    <a:lnTo>
                      <a:pt x="444" y="102"/>
                    </a:lnTo>
                    <a:lnTo>
                      <a:pt x="452" y="102"/>
                    </a:lnTo>
                    <a:lnTo>
                      <a:pt x="458" y="102"/>
                    </a:lnTo>
                    <a:lnTo>
                      <a:pt x="464" y="102"/>
                    </a:lnTo>
                    <a:lnTo>
                      <a:pt x="472" y="102"/>
                    </a:lnTo>
                    <a:lnTo>
                      <a:pt x="478" y="102"/>
                    </a:lnTo>
                    <a:lnTo>
                      <a:pt x="484" y="102"/>
                    </a:lnTo>
                    <a:lnTo>
                      <a:pt x="492" y="102"/>
                    </a:lnTo>
                    <a:lnTo>
                      <a:pt x="498" y="104"/>
                    </a:lnTo>
                    <a:lnTo>
                      <a:pt x="504" y="102"/>
                    </a:lnTo>
                    <a:lnTo>
                      <a:pt x="512" y="104"/>
                    </a:lnTo>
                    <a:lnTo>
                      <a:pt x="518" y="102"/>
                    </a:lnTo>
                    <a:lnTo>
                      <a:pt x="526" y="102"/>
                    </a:lnTo>
                    <a:lnTo>
                      <a:pt x="532" y="102"/>
                    </a:lnTo>
                    <a:lnTo>
                      <a:pt x="538" y="102"/>
                    </a:lnTo>
                    <a:lnTo>
                      <a:pt x="546" y="102"/>
                    </a:lnTo>
                    <a:lnTo>
                      <a:pt x="552" y="104"/>
                    </a:lnTo>
                    <a:lnTo>
                      <a:pt x="558" y="102"/>
                    </a:lnTo>
                    <a:lnTo>
                      <a:pt x="566" y="102"/>
                    </a:lnTo>
                    <a:lnTo>
                      <a:pt x="572" y="104"/>
                    </a:lnTo>
                    <a:lnTo>
                      <a:pt x="578" y="102"/>
                    </a:lnTo>
                    <a:lnTo>
                      <a:pt x="586" y="102"/>
                    </a:lnTo>
                    <a:lnTo>
                      <a:pt x="592" y="104"/>
                    </a:lnTo>
                    <a:lnTo>
                      <a:pt x="600" y="102"/>
                    </a:lnTo>
                    <a:lnTo>
                      <a:pt x="606" y="102"/>
                    </a:lnTo>
                    <a:lnTo>
                      <a:pt x="612" y="104"/>
                    </a:lnTo>
                    <a:lnTo>
                      <a:pt x="620" y="102"/>
                    </a:lnTo>
                    <a:lnTo>
                      <a:pt x="626" y="102"/>
                    </a:lnTo>
                    <a:lnTo>
                      <a:pt x="632" y="102"/>
                    </a:lnTo>
                    <a:lnTo>
                      <a:pt x="640" y="104"/>
                    </a:lnTo>
                    <a:lnTo>
                      <a:pt x="646" y="102"/>
                    </a:lnTo>
                    <a:lnTo>
                      <a:pt x="652" y="102"/>
                    </a:lnTo>
                    <a:lnTo>
                      <a:pt x="660" y="104"/>
                    </a:lnTo>
                    <a:lnTo>
                      <a:pt x="666" y="104"/>
                    </a:lnTo>
                    <a:lnTo>
                      <a:pt x="674" y="98"/>
                    </a:lnTo>
                    <a:lnTo>
                      <a:pt x="680" y="92"/>
                    </a:lnTo>
                    <a:lnTo>
                      <a:pt x="686" y="92"/>
                    </a:lnTo>
                    <a:lnTo>
                      <a:pt x="694" y="100"/>
                    </a:lnTo>
                    <a:lnTo>
                      <a:pt x="700" y="100"/>
                    </a:lnTo>
                    <a:lnTo>
                      <a:pt x="706" y="82"/>
                    </a:lnTo>
                    <a:lnTo>
                      <a:pt x="714" y="102"/>
                    </a:lnTo>
                    <a:lnTo>
                      <a:pt x="720" y="102"/>
                    </a:lnTo>
                    <a:lnTo>
                      <a:pt x="726" y="102"/>
                    </a:lnTo>
                    <a:lnTo>
                      <a:pt x="734" y="104"/>
                    </a:lnTo>
                    <a:lnTo>
                      <a:pt x="740" y="104"/>
                    </a:lnTo>
                    <a:lnTo>
                      <a:pt x="748" y="102"/>
                    </a:lnTo>
                    <a:lnTo>
                      <a:pt x="754" y="104"/>
                    </a:lnTo>
                    <a:lnTo>
                      <a:pt x="760" y="104"/>
                    </a:lnTo>
                    <a:lnTo>
                      <a:pt x="768" y="104"/>
                    </a:lnTo>
                    <a:lnTo>
                      <a:pt x="774" y="102"/>
                    </a:lnTo>
                    <a:lnTo>
                      <a:pt x="780" y="102"/>
                    </a:lnTo>
                    <a:lnTo>
                      <a:pt x="788" y="96"/>
                    </a:lnTo>
                    <a:lnTo>
                      <a:pt x="794" y="86"/>
                    </a:lnTo>
                    <a:lnTo>
                      <a:pt x="800" y="84"/>
                    </a:lnTo>
                    <a:lnTo>
                      <a:pt x="808" y="74"/>
                    </a:lnTo>
                    <a:lnTo>
                      <a:pt x="814" y="72"/>
                    </a:lnTo>
                    <a:lnTo>
                      <a:pt x="822" y="34"/>
                    </a:lnTo>
                    <a:lnTo>
                      <a:pt x="828" y="94"/>
                    </a:lnTo>
                    <a:lnTo>
                      <a:pt x="834" y="92"/>
                    </a:lnTo>
                    <a:lnTo>
                      <a:pt x="842" y="102"/>
                    </a:lnTo>
                    <a:lnTo>
                      <a:pt x="848" y="102"/>
                    </a:lnTo>
                    <a:lnTo>
                      <a:pt x="854" y="102"/>
                    </a:lnTo>
                    <a:lnTo>
                      <a:pt x="862" y="102"/>
                    </a:lnTo>
                    <a:lnTo>
                      <a:pt x="868" y="102"/>
                    </a:lnTo>
                    <a:lnTo>
                      <a:pt x="874" y="102"/>
                    </a:lnTo>
                    <a:lnTo>
                      <a:pt x="882" y="102"/>
                    </a:lnTo>
                    <a:lnTo>
                      <a:pt x="888" y="96"/>
                    </a:lnTo>
                    <a:lnTo>
                      <a:pt x="896" y="58"/>
                    </a:lnTo>
                    <a:lnTo>
                      <a:pt x="902" y="90"/>
                    </a:lnTo>
                    <a:lnTo>
                      <a:pt x="908" y="102"/>
                    </a:lnTo>
                    <a:lnTo>
                      <a:pt x="916" y="102"/>
                    </a:lnTo>
                    <a:lnTo>
                      <a:pt x="922" y="102"/>
                    </a:lnTo>
                    <a:lnTo>
                      <a:pt x="928" y="100"/>
                    </a:lnTo>
                    <a:lnTo>
                      <a:pt x="936" y="102"/>
                    </a:lnTo>
                    <a:lnTo>
                      <a:pt x="942" y="102"/>
                    </a:lnTo>
                    <a:lnTo>
                      <a:pt x="948" y="102"/>
                    </a:lnTo>
                    <a:lnTo>
                      <a:pt x="956" y="102"/>
                    </a:lnTo>
                    <a:lnTo>
                      <a:pt x="962" y="102"/>
                    </a:lnTo>
                    <a:lnTo>
                      <a:pt x="970" y="102"/>
                    </a:lnTo>
                    <a:lnTo>
                      <a:pt x="976" y="102"/>
                    </a:lnTo>
                    <a:lnTo>
                      <a:pt x="982" y="102"/>
                    </a:lnTo>
                    <a:lnTo>
                      <a:pt x="990" y="102"/>
                    </a:lnTo>
                    <a:lnTo>
                      <a:pt x="996" y="102"/>
                    </a:lnTo>
                    <a:lnTo>
                      <a:pt x="1002" y="100"/>
                    </a:lnTo>
                    <a:lnTo>
                      <a:pt x="1010" y="102"/>
                    </a:lnTo>
                    <a:lnTo>
                      <a:pt x="1016" y="102"/>
                    </a:lnTo>
                    <a:lnTo>
                      <a:pt x="1022" y="102"/>
                    </a:lnTo>
                    <a:lnTo>
                      <a:pt x="1030" y="102"/>
                    </a:lnTo>
                    <a:lnTo>
                      <a:pt x="1036" y="104"/>
                    </a:lnTo>
                    <a:lnTo>
                      <a:pt x="1044" y="102"/>
                    </a:lnTo>
                    <a:lnTo>
                      <a:pt x="1050" y="102"/>
                    </a:lnTo>
                    <a:lnTo>
                      <a:pt x="1056" y="102"/>
                    </a:lnTo>
                    <a:lnTo>
                      <a:pt x="1064" y="100"/>
                    </a:lnTo>
                    <a:lnTo>
                      <a:pt x="1070" y="102"/>
                    </a:lnTo>
                    <a:lnTo>
                      <a:pt x="1076" y="100"/>
                    </a:lnTo>
                    <a:lnTo>
                      <a:pt x="1084" y="102"/>
                    </a:lnTo>
                    <a:lnTo>
                      <a:pt x="1090" y="102"/>
                    </a:lnTo>
                    <a:lnTo>
                      <a:pt x="1096" y="102"/>
                    </a:lnTo>
                    <a:lnTo>
                      <a:pt x="1104" y="102"/>
                    </a:lnTo>
                    <a:lnTo>
                      <a:pt x="1110" y="102"/>
                    </a:lnTo>
                    <a:lnTo>
                      <a:pt x="1118" y="102"/>
                    </a:lnTo>
                    <a:lnTo>
                      <a:pt x="1124" y="102"/>
                    </a:lnTo>
                    <a:lnTo>
                      <a:pt x="1130" y="102"/>
                    </a:lnTo>
                    <a:lnTo>
                      <a:pt x="1138" y="102"/>
                    </a:lnTo>
                    <a:lnTo>
                      <a:pt x="1144" y="102"/>
                    </a:lnTo>
                    <a:lnTo>
                      <a:pt x="1150" y="102"/>
                    </a:lnTo>
                    <a:lnTo>
                      <a:pt x="1158" y="102"/>
                    </a:lnTo>
                    <a:lnTo>
                      <a:pt x="1164" y="102"/>
                    </a:lnTo>
                    <a:lnTo>
                      <a:pt x="1170" y="102"/>
                    </a:lnTo>
                    <a:lnTo>
                      <a:pt x="1178" y="102"/>
                    </a:lnTo>
                    <a:lnTo>
                      <a:pt x="1184" y="102"/>
                    </a:lnTo>
                    <a:lnTo>
                      <a:pt x="1192" y="102"/>
                    </a:lnTo>
                    <a:lnTo>
                      <a:pt x="1198" y="102"/>
                    </a:lnTo>
                    <a:lnTo>
                      <a:pt x="1204" y="102"/>
                    </a:lnTo>
                    <a:lnTo>
                      <a:pt x="1212" y="102"/>
                    </a:lnTo>
                    <a:lnTo>
                      <a:pt x="1218" y="102"/>
                    </a:lnTo>
                    <a:lnTo>
                      <a:pt x="1224" y="104"/>
                    </a:lnTo>
                    <a:lnTo>
                      <a:pt x="1232" y="104"/>
                    </a:lnTo>
                    <a:lnTo>
                      <a:pt x="1238" y="102"/>
                    </a:lnTo>
                    <a:lnTo>
                      <a:pt x="1244" y="102"/>
                    </a:lnTo>
                    <a:lnTo>
                      <a:pt x="1252" y="102"/>
                    </a:lnTo>
                    <a:lnTo>
                      <a:pt x="1258" y="102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12" name="Rectangle 1293"/>
              <p:cNvSpPr>
                <a:spLocks noChangeArrowheads="1"/>
              </p:cNvSpPr>
              <p:nvPr/>
            </p:nvSpPr>
            <p:spPr bwMode="auto">
              <a:xfrm>
                <a:off x="1200" y="2660"/>
                <a:ext cx="3364" cy="25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713" name="Rectangle 1294"/>
              <p:cNvSpPr>
                <a:spLocks noChangeArrowheads="1"/>
              </p:cNvSpPr>
              <p:nvPr/>
            </p:nvSpPr>
            <p:spPr bwMode="auto">
              <a:xfrm>
                <a:off x="1200" y="2660"/>
                <a:ext cx="3364" cy="254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714" name="Line 1295"/>
              <p:cNvSpPr>
                <a:spLocks noChangeShapeType="1"/>
              </p:cNvSpPr>
              <p:nvPr/>
            </p:nvSpPr>
            <p:spPr bwMode="auto">
              <a:xfrm>
                <a:off x="1200" y="2660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15" name="Line 1296"/>
              <p:cNvSpPr>
                <a:spLocks noChangeShapeType="1"/>
              </p:cNvSpPr>
              <p:nvPr/>
            </p:nvSpPr>
            <p:spPr bwMode="auto">
              <a:xfrm>
                <a:off x="1200" y="291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16" name="Line 1297"/>
              <p:cNvSpPr>
                <a:spLocks noChangeShapeType="1"/>
              </p:cNvSpPr>
              <p:nvPr/>
            </p:nvSpPr>
            <p:spPr bwMode="auto">
              <a:xfrm flipV="1">
                <a:off x="4564" y="2660"/>
                <a:ext cx="1" cy="2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17" name="Line 1298"/>
              <p:cNvSpPr>
                <a:spLocks noChangeShapeType="1"/>
              </p:cNvSpPr>
              <p:nvPr/>
            </p:nvSpPr>
            <p:spPr bwMode="auto">
              <a:xfrm flipV="1">
                <a:off x="1200" y="2660"/>
                <a:ext cx="1" cy="2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18" name="Line 1299"/>
              <p:cNvSpPr>
                <a:spLocks noChangeShapeType="1"/>
              </p:cNvSpPr>
              <p:nvPr/>
            </p:nvSpPr>
            <p:spPr bwMode="auto">
              <a:xfrm>
                <a:off x="1200" y="291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19" name="Line 1300"/>
              <p:cNvSpPr>
                <a:spLocks noChangeShapeType="1"/>
              </p:cNvSpPr>
              <p:nvPr/>
            </p:nvSpPr>
            <p:spPr bwMode="auto">
              <a:xfrm flipV="1">
                <a:off x="1200" y="2660"/>
                <a:ext cx="1" cy="2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20" name="Line 1301"/>
              <p:cNvSpPr>
                <a:spLocks noChangeShapeType="1"/>
              </p:cNvSpPr>
              <p:nvPr/>
            </p:nvSpPr>
            <p:spPr bwMode="auto">
              <a:xfrm flipV="1">
                <a:off x="1200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21" name="Line 1302"/>
              <p:cNvSpPr>
                <a:spLocks noChangeShapeType="1"/>
              </p:cNvSpPr>
              <p:nvPr/>
            </p:nvSpPr>
            <p:spPr bwMode="auto">
              <a:xfrm>
                <a:off x="1200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22" name="Line 1303"/>
              <p:cNvSpPr>
                <a:spLocks noChangeShapeType="1"/>
              </p:cNvSpPr>
              <p:nvPr/>
            </p:nvSpPr>
            <p:spPr bwMode="auto">
              <a:xfrm flipV="1">
                <a:off x="1536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23" name="Line 1304"/>
              <p:cNvSpPr>
                <a:spLocks noChangeShapeType="1"/>
              </p:cNvSpPr>
              <p:nvPr/>
            </p:nvSpPr>
            <p:spPr bwMode="auto">
              <a:xfrm>
                <a:off x="1536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24" name="Line 1305"/>
              <p:cNvSpPr>
                <a:spLocks noChangeShapeType="1"/>
              </p:cNvSpPr>
              <p:nvPr/>
            </p:nvSpPr>
            <p:spPr bwMode="auto">
              <a:xfrm flipV="1">
                <a:off x="1872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25" name="Line 1306"/>
              <p:cNvSpPr>
                <a:spLocks noChangeShapeType="1"/>
              </p:cNvSpPr>
              <p:nvPr/>
            </p:nvSpPr>
            <p:spPr bwMode="auto">
              <a:xfrm>
                <a:off x="1872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26" name="Line 1307"/>
              <p:cNvSpPr>
                <a:spLocks noChangeShapeType="1"/>
              </p:cNvSpPr>
              <p:nvPr/>
            </p:nvSpPr>
            <p:spPr bwMode="auto">
              <a:xfrm flipV="1">
                <a:off x="2208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27" name="Line 1308"/>
              <p:cNvSpPr>
                <a:spLocks noChangeShapeType="1"/>
              </p:cNvSpPr>
              <p:nvPr/>
            </p:nvSpPr>
            <p:spPr bwMode="auto">
              <a:xfrm>
                <a:off x="2208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28" name="Line 1309"/>
              <p:cNvSpPr>
                <a:spLocks noChangeShapeType="1"/>
              </p:cNvSpPr>
              <p:nvPr/>
            </p:nvSpPr>
            <p:spPr bwMode="auto">
              <a:xfrm flipV="1">
                <a:off x="2546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29" name="Line 1310"/>
              <p:cNvSpPr>
                <a:spLocks noChangeShapeType="1"/>
              </p:cNvSpPr>
              <p:nvPr/>
            </p:nvSpPr>
            <p:spPr bwMode="auto">
              <a:xfrm>
                <a:off x="2546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30" name="Line 1311"/>
              <p:cNvSpPr>
                <a:spLocks noChangeShapeType="1"/>
              </p:cNvSpPr>
              <p:nvPr/>
            </p:nvSpPr>
            <p:spPr bwMode="auto">
              <a:xfrm flipV="1">
                <a:off x="2882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31" name="Line 1312"/>
              <p:cNvSpPr>
                <a:spLocks noChangeShapeType="1"/>
              </p:cNvSpPr>
              <p:nvPr/>
            </p:nvSpPr>
            <p:spPr bwMode="auto">
              <a:xfrm>
                <a:off x="2882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32" name="Line 1313"/>
              <p:cNvSpPr>
                <a:spLocks noChangeShapeType="1"/>
              </p:cNvSpPr>
              <p:nvPr/>
            </p:nvSpPr>
            <p:spPr bwMode="auto">
              <a:xfrm flipV="1">
                <a:off x="3218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33" name="Line 1314"/>
              <p:cNvSpPr>
                <a:spLocks noChangeShapeType="1"/>
              </p:cNvSpPr>
              <p:nvPr/>
            </p:nvSpPr>
            <p:spPr bwMode="auto">
              <a:xfrm>
                <a:off x="3218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34" name="Line 1315"/>
              <p:cNvSpPr>
                <a:spLocks noChangeShapeType="1"/>
              </p:cNvSpPr>
              <p:nvPr/>
            </p:nvSpPr>
            <p:spPr bwMode="auto">
              <a:xfrm flipV="1">
                <a:off x="3554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35" name="Line 1316"/>
              <p:cNvSpPr>
                <a:spLocks noChangeShapeType="1"/>
              </p:cNvSpPr>
              <p:nvPr/>
            </p:nvSpPr>
            <p:spPr bwMode="auto">
              <a:xfrm>
                <a:off x="3554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36" name="Line 1317"/>
              <p:cNvSpPr>
                <a:spLocks noChangeShapeType="1"/>
              </p:cNvSpPr>
              <p:nvPr/>
            </p:nvSpPr>
            <p:spPr bwMode="auto">
              <a:xfrm flipV="1">
                <a:off x="3890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37" name="Line 1318"/>
              <p:cNvSpPr>
                <a:spLocks noChangeShapeType="1"/>
              </p:cNvSpPr>
              <p:nvPr/>
            </p:nvSpPr>
            <p:spPr bwMode="auto">
              <a:xfrm>
                <a:off x="3890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38" name="Line 1319"/>
              <p:cNvSpPr>
                <a:spLocks noChangeShapeType="1"/>
              </p:cNvSpPr>
              <p:nvPr/>
            </p:nvSpPr>
            <p:spPr bwMode="auto">
              <a:xfrm flipV="1">
                <a:off x="4226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39" name="Line 1320"/>
              <p:cNvSpPr>
                <a:spLocks noChangeShapeType="1"/>
              </p:cNvSpPr>
              <p:nvPr/>
            </p:nvSpPr>
            <p:spPr bwMode="auto">
              <a:xfrm>
                <a:off x="4226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40" name="Line 1321"/>
              <p:cNvSpPr>
                <a:spLocks noChangeShapeType="1"/>
              </p:cNvSpPr>
              <p:nvPr/>
            </p:nvSpPr>
            <p:spPr bwMode="auto">
              <a:xfrm flipV="1">
                <a:off x="4564" y="288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41" name="Line 1322"/>
              <p:cNvSpPr>
                <a:spLocks noChangeShapeType="1"/>
              </p:cNvSpPr>
              <p:nvPr/>
            </p:nvSpPr>
            <p:spPr bwMode="auto">
              <a:xfrm>
                <a:off x="4564" y="266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42" name="Line 1323"/>
              <p:cNvSpPr>
                <a:spLocks noChangeShapeType="1"/>
              </p:cNvSpPr>
              <p:nvPr/>
            </p:nvSpPr>
            <p:spPr bwMode="auto">
              <a:xfrm>
                <a:off x="1200" y="291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43" name="Line 1324"/>
              <p:cNvSpPr>
                <a:spLocks noChangeShapeType="1"/>
              </p:cNvSpPr>
              <p:nvPr/>
            </p:nvSpPr>
            <p:spPr bwMode="auto">
              <a:xfrm flipH="1">
                <a:off x="4530" y="291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44" name="Line 1325"/>
              <p:cNvSpPr>
                <a:spLocks noChangeShapeType="1"/>
              </p:cNvSpPr>
              <p:nvPr/>
            </p:nvSpPr>
            <p:spPr bwMode="auto">
              <a:xfrm>
                <a:off x="1200" y="278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45" name="Line 1326"/>
              <p:cNvSpPr>
                <a:spLocks noChangeShapeType="1"/>
              </p:cNvSpPr>
              <p:nvPr/>
            </p:nvSpPr>
            <p:spPr bwMode="auto">
              <a:xfrm flipH="1">
                <a:off x="4530" y="278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46" name="Line 1327"/>
              <p:cNvSpPr>
                <a:spLocks noChangeShapeType="1"/>
              </p:cNvSpPr>
              <p:nvPr/>
            </p:nvSpPr>
            <p:spPr bwMode="auto">
              <a:xfrm>
                <a:off x="1200" y="2660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47" name="Line 1328"/>
              <p:cNvSpPr>
                <a:spLocks noChangeShapeType="1"/>
              </p:cNvSpPr>
              <p:nvPr/>
            </p:nvSpPr>
            <p:spPr bwMode="auto">
              <a:xfrm flipH="1">
                <a:off x="4530" y="2660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48" name="Line 1329"/>
              <p:cNvSpPr>
                <a:spLocks noChangeShapeType="1"/>
              </p:cNvSpPr>
              <p:nvPr/>
            </p:nvSpPr>
            <p:spPr bwMode="auto">
              <a:xfrm>
                <a:off x="1200" y="2660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49" name="Line 1330"/>
              <p:cNvSpPr>
                <a:spLocks noChangeShapeType="1"/>
              </p:cNvSpPr>
              <p:nvPr/>
            </p:nvSpPr>
            <p:spPr bwMode="auto">
              <a:xfrm>
                <a:off x="1200" y="291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50" name="Line 1331"/>
              <p:cNvSpPr>
                <a:spLocks noChangeShapeType="1"/>
              </p:cNvSpPr>
              <p:nvPr/>
            </p:nvSpPr>
            <p:spPr bwMode="auto">
              <a:xfrm flipV="1">
                <a:off x="4564" y="2660"/>
                <a:ext cx="1" cy="2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51" name="Line 1332"/>
              <p:cNvSpPr>
                <a:spLocks noChangeShapeType="1"/>
              </p:cNvSpPr>
              <p:nvPr/>
            </p:nvSpPr>
            <p:spPr bwMode="auto">
              <a:xfrm flipV="1">
                <a:off x="1200" y="2660"/>
                <a:ext cx="1" cy="2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52" name="Freeform 1333"/>
              <p:cNvSpPr>
                <a:spLocks/>
              </p:cNvSpPr>
              <p:nvPr/>
            </p:nvSpPr>
            <p:spPr bwMode="auto">
              <a:xfrm>
                <a:off x="2464" y="2714"/>
                <a:ext cx="2012" cy="200"/>
              </a:xfrm>
              <a:custGeom>
                <a:avLst/>
                <a:gdLst>
                  <a:gd name="T0" fmla="*/ 28 w 2012"/>
                  <a:gd name="T1" fmla="*/ 198 h 200"/>
                  <a:gd name="T2" fmla="*/ 60 w 2012"/>
                  <a:gd name="T3" fmla="*/ 200 h 200"/>
                  <a:gd name="T4" fmla="*/ 94 w 2012"/>
                  <a:gd name="T5" fmla="*/ 200 h 200"/>
                  <a:gd name="T6" fmla="*/ 128 w 2012"/>
                  <a:gd name="T7" fmla="*/ 200 h 200"/>
                  <a:gd name="T8" fmla="*/ 162 w 2012"/>
                  <a:gd name="T9" fmla="*/ 200 h 200"/>
                  <a:gd name="T10" fmla="*/ 196 w 2012"/>
                  <a:gd name="T11" fmla="*/ 198 h 200"/>
                  <a:gd name="T12" fmla="*/ 228 w 2012"/>
                  <a:gd name="T13" fmla="*/ 136 h 200"/>
                  <a:gd name="T14" fmla="*/ 262 w 2012"/>
                  <a:gd name="T15" fmla="*/ 194 h 200"/>
                  <a:gd name="T16" fmla="*/ 296 w 2012"/>
                  <a:gd name="T17" fmla="*/ 194 h 200"/>
                  <a:gd name="T18" fmla="*/ 330 w 2012"/>
                  <a:gd name="T19" fmla="*/ 198 h 200"/>
                  <a:gd name="T20" fmla="*/ 364 w 2012"/>
                  <a:gd name="T21" fmla="*/ 198 h 200"/>
                  <a:gd name="T22" fmla="*/ 398 w 2012"/>
                  <a:gd name="T23" fmla="*/ 176 h 200"/>
                  <a:gd name="T24" fmla="*/ 430 w 2012"/>
                  <a:gd name="T25" fmla="*/ 168 h 200"/>
                  <a:gd name="T26" fmla="*/ 464 w 2012"/>
                  <a:gd name="T27" fmla="*/ 154 h 200"/>
                  <a:gd name="T28" fmla="*/ 498 w 2012"/>
                  <a:gd name="T29" fmla="*/ 198 h 200"/>
                  <a:gd name="T30" fmla="*/ 532 w 2012"/>
                  <a:gd name="T31" fmla="*/ 200 h 200"/>
                  <a:gd name="T32" fmla="*/ 566 w 2012"/>
                  <a:gd name="T33" fmla="*/ 198 h 200"/>
                  <a:gd name="T34" fmla="*/ 598 w 2012"/>
                  <a:gd name="T35" fmla="*/ 200 h 200"/>
                  <a:gd name="T36" fmla="*/ 632 w 2012"/>
                  <a:gd name="T37" fmla="*/ 198 h 200"/>
                  <a:gd name="T38" fmla="*/ 666 w 2012"/>
                  <a:gd name="T39" fmla="*/ 200 h 200"/>
                  <a:gd name="T40" fmla="*/ 700 w 2012"/>
                  <a:gd name="T41" fmla="*/ 198 h 200"/>
                  <a:gd name="T42" fmla="*/ 734 w 2012"/>
                  <a:gd name="T43" fmla="*/ 200 h 200"/>
                  <a:gd name="T44" fmla="*/ 768 w 2012"/>
                  <a:gd name="T45" fmla="*/ 200 h 200"/>
                  <a:gd name="T46" fmla="*/ 800 w 2012"/>
                  <a:gd name="T47" fmla="*/ 200 h 200"/>
                  <a:gd name="T48" fmla="*/ 834 w 2012"/>
                  <a:gd name="T49" fmla="*/ 182 h 200"/>
                  <a:gd name="T50" fmla="*/ 868 w 2012"/>
                  <a:gd name="T51" fmla="*/ 194 h 200"/>
                  <a:gd name="T52" fmla="*/ 902 w 2012"/>
                  <a:gd name="T53" fmla="*/ 198 h 200"/>
                  <a:gd name="T54" fmla="*/ 936 w 2012"/>
                  <a:gd name="T55" fmla="*/ 196 h 200"/>
                  <a:gd name="T56" fmla="*/ 968 w 2012"/>
                  <a:gd name="T57" fmla="*/ 198 h 200"/>
                  <a:gd name="T58" fmla="*/ 1002 w 2012"/>
                  <a:gd name="T59" fmla="*/ 198 h 200"/>
                  <a:gd name="T60" fmla="*/ 1036 w 2012"/>
                  <a:gd name="T61" fmla="*/ 200 h 200"/>
                  <a:gd name="T62" fmla="*/ 1070 w 2012"/>
                  <a:gd name="T63" fmla="*/ 198 h 200"/>
                  <a:gd name="T64" fmla="*/ 1104 w 2012"/>
                  <a:gd name="T65" fmla="*/ 198 h 200"/>
                  <a:gd name="T66" fmla="*/ 1138 w 2012"/>
                  <a:gd name="T67" fmla="*/ 152 h 200"/>
                  <a:gd name="T68" fmla="*/ 1170 w 2012"/>
                  <a:gd name="T69" fmla="*/ 196 h 200"/>
                  <a:gd name="T70" fmla="*/ 1204 w 2012"/>
                  <a:gd name="T71" fmla="*/ 194 h 200"/>
                  <a:gd name="T72" fmla="*/ 1238 w 2012"/>
                  <a:gd name="T73" fmla="*/ 198 h 200"/>
                  <a:gd name="T74" fmla="*/ 1272 w 2012"/>
                  <a:gd name="T75" fmla="*/ 198 h 200"/>
                  <a:gd name="T76" fmla="*/ 1306 w 2012"/>
                  <a:gd name="T77" fmla="*/ 198 h 200"/>
                  <a:gd name="T78" fmla="*/ 1338 w 2012"/>
                  <a:gd name="T79" fmla="*/ 198 h 200"/>
                  <a:gd name="T80" fmla="*/ 1372 w 2012"/>
                  <a:gd name="T81" fmla="*/ 200 h 200"/>
                  <a:gd name="T82" fmla="*/ 1406 w 2012"/>
                  <a:gd name="T83" fmla="*/ 198 h 200"/>
                  <a:gd name="T84" fmla="*/ 1440 w 2012"/>
                  <a:gd name="T85" fmla="*/ 200 h 200"/>
                  <a:gd name="T86" fmla="*/ 1474 w 2012"/>
                  <a:gd name="T87" fmla="*/ 200 h 200"/>
                  <a:gd name="T88" fmla="*/ 1508 w 2012"/>
                  <a:gd name="T89" fmla="*/ 200 h 200"/>
                  <a:gd name="T90" fmla="*/ 1540 w 2012"/>
                  <a:gd name="T91" fmla="*/ 200 h 200"/>
                  <a:gd name="T92" fmla="*/ 1574 w 2012"/>
                  <a:gd name="T93" fmla="*/ 198 h 200"/>
                  <a:gd name="T94" fmla="*/ 1608 w 2012"/>
                  <a:gd name="T95" fmla="*/ 170 h 200"/>
                  <a:gd name="T96" fmla="*/ 1642 w 2012"/>
                  <a:gd name="T97" fmla="*/ 132 h 200"/>
                  <a:gd name="T98" fmla="*/ 1676 w 2012"/>
                  <a:gd name="T99" fmla="*/ 150 h 200"/>
                  <a:gd name="T100" fmla="*/ 1708 w 2012"/>
                  <a:gd name="T101" fmla="*/ 100 h 200"/>
                  <a:gd name="T102" fmla="*/ 1742 w 2012"/>
                  <a:gd name="T103" fmla="*/ 198 h 200"/>
                  <a:gd name="T104" fmla="*/ 1776 w 2012"/>
                  <a:gd name="T105" fmla="*/ 200 h 200"/>
                  <a:gd name="T106" fmla="*/ 1810 w 2012"/>
                  <a:gd name="T107" fmla="*/ 200 h 200"/>
                  <a:gd name="T108" fmla="*/ 1844 w 2012"/>
                  <a:gd name="T109" fmla="*/ 200 h 200"/>
                  <a:gd name="T110" fmla="*/ 1878 w 2012"/>
                  <a:gd name="T111" fmla="*/ 200 h 200"/>
                  <a:gd name="T112" fmla="*/ 1910 w 2012"/>
                  <a:gd name="T113" fmla="*/ 198 h 200"/>
                  <a:gd name="T114" fmla="*/ 1944 w 2012"/>
                  <a:gd name="T115" fmla="*/ 198 h 200"/>
                  <a:gd name="T116" fmla="*/ 1978 w 2012"/>
                  <a:gd name="T117" fmla="*/ 200 h 200"/>
                  <a:gd name="T118" fmla="*/ 2012 w 2012"/>
                  <a:gd name="T119" fmla="*/ 200 h 2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12"/>
                  <a:gd name="T181" fmla="*/ 0 h 200"/>
                  <a:gd name="T182" fmla="*/ 2012 w 2012"/>
                  <a:gd name="T183" fmla="*/ 200 h 2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12" h="200">
                    <a:moveTo>
                      <a:pt x="0" y="200"/>
                    </a:moveTo>
                    <a:lnTo>
                      <a:pt x="8" y="200"/>
                    </a:lnTo>
                    <a:lnTo>
                      <a:pt x="14" y="200"/>
                    </a:lnTo>
                    <a:lnTo>
                      <a:pt x="20" y="200"/>
                    </a:lnTo>
                    <a:lnTo>
                      <a:pt x="28" y="198"/>
                    </a:lnTo>
                    <a:lnTo>
                      <a:pt x="34" y="200"/>
                    </a:lnTo>
                    <a:lnTo>
                      <a:pt x="40" y="200"/>
                    </a:lnTo>
                    <a:lnTo>
                      <a:pt x="48" y="200"/>
                    </a:lnTo>
                    <a:lnTo>
                      <a:pt x="54" y="200"/>
                    </a:lnTo>
                    <a:lnTo>
                      <a:pt x="60" y="200"/>
                    </a:lnTo>
                    <a:lnTo>
                      <a:pt x="68" y="200"/>
                    </a:lnTo>
                    <a:lnTo>
                      <a:pt x="74" y="200"/>
                    </a:lnTo>
                    <a:lnTo>
                      <a:pt x="82" y="200"/>
                    </a:lnTo>
                    <a:lnTo>
                      <a:pt x="88" y="200"/>
                    </a:lnTo>
                    <a:lnTo>
                      <a:pt x="94" y="200"/>
                    </a:lnTo>
                    <a:lnTo>
                      <a:pt x="102" y="200"/>
                    </a:lnTo>
                    <a:lnTo>
                      <a:pt x="108" y="200"/>
                    </a:lnTo>
                    <a:lnTo>
                      <a:pt x="114" y="198"/>
                    </a:lnTo>
                    <a:lnTo>
                      <a:pt x="122" y="200"/>
                    </a:lnTo>
                    <a:lnTo>
                      <a:pt x="128" y="200"/>
                    </a:lnTo>
                    <a:lnTo>
                      <a:pt x="134" y="200"/>
                    </a:lnTo>
                    <a:lnTo>
                      <a:pt x="142" y="200"/>
                    </a:lnTo>
                    <a:lnTo>
                      <a:pt x="148" y="200"/>
                    </a:lnTo>
                    <a:lnTo>
                      <a:pt x="154" y="200"/>
                    </a:lnTo>
                    <a:lnTo>
                      <a:pt x="162" y="200"/>
                    </a:lnTo>
                    <a:lnTo>
                      <a:pt x="168" y="200"/>
                    </a:lnTo>
                    <a:lnTo>
                      <a:pt x="176" y="200"/>
                    </a:lnTo>
                    <a:lnTo>
                      <a:pt x="182" y="200"/>
                    </a:lnTo>
                    <a:lnTo>
                      <a:pt x="188" y="200"/>
                    </a:lnTo>
                    <a:lnTo>
                      <a:pt x="196" y="198"/>
                    </a:lnTo>
                    <a:lnTo>
                      <a:pt x="202" y="198"/>
                    </a:lnTo>
                    <a:lnTo>
                      <a:pt x="208" y="192"/>
                    </a:lnTo>
                    <a:lnTo>
                      <a:pt x="216" y="186"/>
                    </a:lnTo>
                    <a:lnTo>
                      <a:pt x="222" y="158"/>
                    </a:lnTo>
                    <a:lnTo>
                      <a:pt x="228" y="136"/>
                    </a:lnTo>
                    <a:lnTo>
                      <a:pt x="236" y="174"/>
                    </a:lnTo>
                    <a:lnTo>
                      <a:pt x="242" y="192"/>
                    </a:lnTo>
                    <a:lnTo>
                      <a:pt x="250" y="196"/>
                    </a:lnTo>
                    <a:lnTo>
                      <a:pt x="256" y="196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6" y="198"/>
                    </a:lnTo>
                    <a:lnTo>
                      <a:pt x="282" y="198"/>
                    </a:lnTo>
                    <a:lnTo>
                      <a:pt x="290" y="196"/>
                    </a:lnTo>
                    <a:lnTo>
                      <a:pt x="296" y="194"/>
                    </a:lnTo>
                    <a:lnTo>
                      <a:pt x="302" y="198"/>
                    </a:lnTo>
                    <a:lnTo>
                      <a:pt x="310" y="200"/>
                    </a:lnTo>
                    <a:lnTo>
                      <a:pt x="316" y="198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36" y="198"/>
                    </a:lnTo>
                    <a:lnTo>
                      <a:pt x="344" y="198"/>
                    </a:lnTo>
                    <a:lnTo>
                      <a:pt x="350" y="198"/>
                    </a:lnTo>
                    <a:lnTo>
                      <a:pt x="356" y="198"/>
                    </a:lnTo>
                    <a:lnTo>
                      <a:pt x="364" y="198"/>
                    </a:lnTo>
                    <a:lnTo>
                      <a:pt x="370" y="198"/>
                    </a:lnTo>
                    <a:lnTo>
                      <a:pt x="376" y="198"/>
                    </a:lnTo>
                    <a:lnTo>
                      <a:pt x="384" y="196"/>
                    </a:lnTo>
                    <a:lnTo>
                      <a:pt x="390" y="186"/>
                    </a:lnTo>
                    <a:lnTo>
                      <a:pt x="398" y="176"/>
                    </a:lnTo>
                    <a:lnTo>
                      <a:pt x="404" y="174"/>
                    </a:lnTo>
                    <a:lnTo>
                      <a:pt x="410" y="168"/>
                    </a:lnTo>
                    <a:lnTo>
                      <a:pt x="418" y="162"/>
                    </a:lnTo>
                    <a:lnTo>
                      <a:pt x="424" y="168"/>
                    </a:lnTo>
                    <a:lnTo>
                      <a:pt x="430" y="168"/>
                    </a:lnTo>
                    <a:lnTo>
                      <a:pt x="438" y="158"/>
                    </a:lnTo>
                    <a:lnTo>
                      <a:pt x="444" y="144"/>
                    </a:lnTo>
                    <a:lnTo>
                      <a:pt x="450" y="138"/>
                    </a:lnTo>
                    <a:lnTo>
                      <a:pt x="458" y="142"/>
                    </a:lnTo>
                    <a:lnTo>
                      <a:pt x="464" y="154"/>
                    </a:lnTo>
                    <a:lnTo>
                      <a:pt x="472" y="164"/>
                    </a:lnTo>
                    <a:lnTo>
                      <a:pt x="478" y="190"/>
                    </a:lnTo>
                    <a:lnTo>
                      <a:pt x="484" y="198"/>
                    </a:lnTo>
                    <a:lnTo>
                      <a:pt x="492" y="200"/>
                    </a:lnTo>
                    <a:lnTo>
                      <a:pt x="498" y="198"/>
                    </a:lnTo>
                    <a:lnTo>
                      <a:pt x="504" y="198"/>
                    </a:lnTo>
                    <a:lnTo>
                      <a:pt x="512" y="198"/>
                    </a:lnTo>
                    <a:lnTo>
                      <a:pt x="518" y="198"/>
                    </a:lnTo>
                    <a:lnTo>
                      <a:pt x="524" y="198"/>
                    </a:lnTo>
                    <a:lnTo>
                      <a:pt x="532" y="200"/>
                    </a:lnTo>
                    <a:lnTo>
                      <a:pt x="538" y="198"/>
                    </a:lnTo>
                    <a:lnTo>
                      <a:pt x="546" y="200"/>
                    </a:lnTo>
                    <a:lnTo>
                      <a:pt x="552" y="200"/>
                    </a:lnTo>
                    <a:lnTo>
                      <a:pt x="558" y="198"/>
                    </a:lnTo>
                    <a:lnTo>
                      <a:pt x="566" y="198"/>
                    </a:lnTo>
                    <a:lnTo>
                      <a:pt x="572" y="200"/>
                    </a:lnTo>
                    <a:lnTo>
                      <a:pt x="578" y="200"/>
                    </a:lnTo>
                    <a:lnTo>
                      <a:pt x="586" y="200"/>
                    </a:lnTo>
                    <a:lnTo>
                      <a:pt x="592" y="200"/>
                    </a:lnTo>
                    <a:lnTo>
                      <a:pt x="598" y="200"/>
                    </a:lnTo>
                    <a:lnTo>
                      <a:pt x="606" y="200"/>
                    </a:lnTo>
                    <a:lnTo>
                      <a:pt x="612" y="198"/>
                    </a:lnTo>
                    <a:lnTo>
                      <a:pt x="620" y="198"/>
                    </a:lnTo>
                    <a:lnTo>
                      <a:pt x="626" y="200"/>
                    </a:lnTo>
                    <a:lnTo>
                      <a:pt x="632" y="198"/>
                    </a:lnTo>
                    <a:lnTo>
                      <a:pt x="640" y="200"/>
                    </a:lnTo>
                    <a:lnTo>
                      <a:pt x="646" y="198"/>
                    </a:lnTo>
                    <a:lnTo>
                      <a:pt x="652" y="200"/>
                    </a:lnTo>
                    <a:lnTo>
                      <a:pt x="660" y="198"/>
                    </a:lnTo>
                    <a:lnTo>
                      <a:pt x="666" y="200"/>
                    </a:lnTo>
                    <a:lnTo>
                      <a:pt x="672" y="200"/>
                    </a:lnTo>
                    <a:lnTo>
                      <a:pt x="680" y="200"/>
                    </a:lnTo>
                    <a:lnTo>
                      <a:pt x="686" y="200"/>
                    </a:lnTo>
                    <a:lnTo>
                      <a:pt x="694" y="200"/>
                    </a:lnTo>
                    <a:lnTo>
                      <a:pt x="700" y="198"/>
                    </a:lnTo>
                    <a:lnTo>
                      <a:pt x="706" y="200"/>
                    </a:lnTo>
                    <a:lnTo>
                      <a:pt x="714" y="200"/>
                    </a:lnTo>
                    <a:lnTo>
                      <a:pt x="720" y="200"/>
                    </a:lnTo>
                    <a:lnTo>
                      <a:pt x="726" y="200"/>
                    </a:lnTo>
                    <a:lnTo>
                      <a:pt x="734" y="200"/>
                    </a:lnTo>
                    <a:lnTo>
                      <a:pt x="740" y="200"/>
                    </a:lnTo>
                    <a:lnTo>
                      <a:pt x="746" y="200"/>
                    </a:lnTo>
                    <a:lnTo>
                      <a:pt x="754" y="200"/>
                    </a:lnTo>
                    <a:lnTo>
                      <a:pt x="760" y="200"/>
                    </a:lnTo>
                    <a:lnTo>
                      <a:pt x="768" y="200"/>
                    </a:lnTo>
                    <a:lnTo>
                      <a:pt x="774" y="200"/>
                    </a:lnTo>
                    <a:lnTo>
                      <a:pt x="780" y="200"/>
                    </a:lnTo>
                    <a:lnTo>
                      <a:pt x="788" y="200"/>
                    </a:lnTo>
                    <a:lnTo>
                      <a:pt x="794" y="200"/>
                    </a:lnTo>
                    <a:lnTo>
                      <a:pt x="800" y="200"/>
                    </a:lnTo>
                    <a:lnTo>
                      <a:pt x="808" y="200"/>
                    </a:lnTo>
                    <a:lnTo>
                      <a:pt x="814" y="200"/>
                    </a:lnTo>
                    <a:lnTo>
                      <a:pt x="820" y="200"/>
                    </a:lnTo>
                    <a:lnTo>
                      <a:pt x="828" y="198"/>
                    </a:lnTo>
                    <a:lnTo>
                      <a:pt x="834" y="182"/>
                    </a:lnTo>
                    <a:lnTo>
                      <a:pt x="842" y="164"/>
                    </a:lnTo>
                    <a:lnTo>
                      <a:pt x="848" y="178"/>
                    </a:lnTo>
                    <a:lnTo>
                      <a:pt x="854" y="198"/>
                    </a:lnTo>
                    <a:lnTo>
                      <a:pt x="862" y="198"/>
                    </a:lnTo>
                    <a:lnTo>
                      <a:pt x="868" y="194"/>
                    </a:lnTo>
                    <a:lnTo>
                      <a:pt x="874" y="198"/>
                    </a:lnTo>
                    <a:lnTo>
                      <a:pt x="882" y="198"/>
                    </a:lnTo>
                    <a:lnTo>
                      <a:pt x="888" y="198"/>
                    </a:lnTo>
                    <a:lnTo>
                      <a:pt x="894" y="198"/>
                    </a:lnTo>
                    <a:lnTo>
                      <a:pt x="902" y="198"/>
                    </a:lnTo>
                    <a:lnTo>
                      <a:pt x="908" y="198"/>
                    </a:lnTo>
                    <a:lnTo>
                      <a:pt x="916" y="198"/>
                    </a:lnTo>
                    <a:lnTo>
                      <a:pt x="922" y="200"/>
                    </a:lnTo>
                    <a:lnTo>
                      <a:pt x="928" y="198"/>
                    </a:lnTo>
                    <a:lnTo>
                      <a:pt x="936" y="196"/>
                    </a:lnTo>
                    <a:lnTo>
                      <a:pt x="942" y="198"/>
                    </a:lnTo>
                    <a:lnTo>
                      <a:pt x="948" y="198"/>
                    </a:lnTo>
                    <a:lnTo>
                      <a:pt x="956" y="198"/>
                    </a:lnTo>
                    <a:lnTo>
                      <a:pt x="962" y="198"/>
                    </a:lnTo>
                    <a:lnTo>
                      <a:pt x="968" y="198"/>
                    </a:lnTo>
                    <a:lnTo>
                      <a:pt x="976" y="200"/>
                    </a:lnTo>
                    <a:lnTo>
                      <a:pt x="982" y="198"/>
                    </a:lnTo>
                    <a:lnTo>
                      <a:pt x="990" y="198"/>
                    </a:lnTo>
                    <a:lnTo>
                      <a:pt x="996" y="192"/>
                    </a:lnTo>
                    <a:lnTo>
                      <a:pt x="1002" y="198"/>
                    </a:lnTo>
                    <a:lnTo>
                      <a:pt x="1010" y="198"/>
                    </a:lnTo>
                    <a:lnTo>
                      <a:pt x="1016" y="198"/>
                    </a:lnTo>
                    <a:lnTo>
                      <a:pt x="1022" y="198"/>
                    </a:lnTo>
                    <a:lnTo>
                      <a:pt x="1030" y="198"/>
                    </a:lnTo>
                    <a:lnTo>
                      <a:pt x="1036" y="200"/>
                    </a:lnTo>
                    <a:lnTo>
                      <a:pt x="1042" y="200"/>
                    </a:lnTo>
                    <a:lnTo>
                      <a:pt x="1050" y="198"/>
                    </a:lnTo>
                    <a:lnTo>
                      <a:pt x="1056" y="198"/>
                    </a:lnTo>
                    <a:lnTo>
                      <a:pt x="1064" y="200"/>
                    </a:lnTo>
                    <a:lnTo>
                      <a:pt x="1070" y="198"/>
                    </a:lnTo>
                    <a:lnTo>
                      <a:pt x="1076" y="194"/>
                    </a:lnTo>
                    <a:lnTo>
                      <a:pt x="1084" y="194"/>
                    </a:lnTo>
                    <a:lnTo>
                      <a:pt x="1090" y="198"/>
                    </a:lnTo>
                    <a:lnTo>
                      <a:pt x="1096" y="198"/>
                    </a:lnTo>
                    <a:lnTo>
                      <a:pt x="1104" y="198"/>
                    </a:lnTo>
                    <a:lnTo>
                      <a:pt x="1110" y="198"/>
                    </a:lnTo>
                    <a:lnTo>
                      <a:pt x="1116" y="190"/>
                    </a:lnTo>
                    <a:lnTo>
                      <a:pt x="1124" y="180"/>
                    </a:lnTo>
                    <a:lnTo>
                      <a:pt x="1130" y="160"/>
                    </a:lnTo>
                    <a:lnTo>
                      <a:pt x="1138" y="152"/>
                    </a:lnTo>
                    <a:lnTo>
                      <a:pt x="1144" y="168"/>
                    </a:lnTo>
                    <a:lnTo>
                      <a:pt x="1150" y="192"/>
                    </a:lnTo>
                    <a:lnTo>
                      <a:pt x="1158" y="196"/>
                    </a:lnTo>
                    <a:lnTo>
                      <a:pt x="1164" y="198"/>
                    </a:lnTo>
                    <a:lnTo>
                      <a:pt x="1170" y="196"/>
                    </a:lnTo>
                    <a:lnTo>
                      <a:pt x="1178" y="198"/>
                    </a:lnTo>
                    <a:lnTo>
                      <a:pt x="1184" y="198"/>
                    </a:lnTo>
                    <a:lnTo>
                      <a:pt x="1190" y="198"/>
                    </a:lnTo>
                    <a:lnTo>
                      <a:pt x="1198" y="198"/>
                    </a:lnTo>
                    <a:lnTo>
                      <a:pt x="1204" y="194"/>
                    </a:lnTo>
                    <a:lnTo>
                      <a:pt x="1212" y="200"/>
                    </a:lnTo>
                    <a:lnTo>
                      <a:pt x="1218" y="200"/>
                    </a:lnTo>
                    <a:lnTo>
                      <a:pt x="1224" y="200"/>
                    </a:lnTo>
                    <a:lnTo>
                      <a:pt x="1232" y="198"/>
                    </a:lnTo>
                    <a:lnTo>
                      <a:pt x="1238" y="198"/>
                    </a:lnTo>
                    <a:lnTo>
                      <a:pt x="1244" y="196"/>
                    </a:lnTo>
                    <a:lnTo>
                      <a:pt x="1252" y="196"/>
                    </a:lnTo>
                    <a:lnTo>
                      <a:pt x="1258" y="198"/>
                    </a:lnTo>
                    <a:lnTo>
                      <a:pt x="1264" y="198"/>
                    </a:lnTo>
                    <a:lnTo>
                      <a:pt x="1272" y="198"/>
                    </a:lnTo>
                    <a:lnTo>
                      <a:pt x="1278" y="198"/>
                    </a:lnTo>
                    <a:lnTo>
                      <a:pt x="1286" y="200"/>
                    </a:lnTo>
                    <a:lnTo>
                      <a:pt x="1292" y="198"/>
                    </a:lnTo>
                    <a:lnTo>
                      <a:pt x="1298" y="200"/>
                    </a:lnTo>
                    <a:lnTo>
                      <a:pt x="1306" y="198"/>
                    </a:lnTo>
                    <a:lnTo>
                      <a:pt x="1312" y="200"/>
                    </a:lnTo>
                    <a:lnTo>
                      <a:pt x="1318" y="200"/>
                    </a:lnTo>
                    <a:lnTo>
                      <a:pt x="1326" y="200"/>
                    </a:lnTo>
                    <a:lnTo>
                      <a:pt x="1332" y="198"/>
                    </a:lnTo>
                    <a:lnTo>
                      <a:pt x="1338" y="198"/>
                    </a:lnTo>
                    <a:lnTo>
                      <a:pt x="1346" y="200"/>
                    </a:lnTo>
                    <a:lnTo>
                      <a:pt x="1352" y="200"/>
                    </a:lnTo>
                    <a:lnTo>
                      <a:pt x="1360" y="200"/>
                    </a:lnTo>
                    <a:lnTo>
                      <a:pt x="1366" y="200"/>
                    </a:lnTo>
                    <a:lnTo>
                      <a:pt x="1372" y="200"/>
                    </a:lnTo>
                    <a:lnTo>
                      <a:pt x="1380" y="198"/>
                    </a:lnTo>
                    <a:lnTo>
                      <a:pt x="1386" y="200"/>
                    </a:lnTo>
                    <a:lnTo>
                      <a:pt x="1392" y="200"/>
                    </a:lnTo>
                    <a:lnTo>
                      <a:pt x="1400" y="200"/>
                    </a:lnTo>
                    <a:lnTo>
                      <a:pt x="1406" y="198"/>
                    </a:lnTo>
                    <a:lnTo>
                      <a:pt x="1412" y="200"/>
                    </a:lnTo>
                    <a:lnTo>
                      <a:pt x="1420" y="200"/>
                    </a:lnTo>
                    <a:lnTo>
                      <a:pt x="1426" y="198"/>
                    </a:lnTo>
                    <a:lnTo>
                      <a:pt x="1434" y="200"/>
                    </a:lnTo>
                    <a:lnTo>
                      <a:pt x="1440" y="200"/>
                    </a:lnTo>
                    <a:lnTo>
                      <a:pt x="1446" y="200"/>
                    </a:lnTo>
                    <a:lnTo>
                      <a:pt x="1454" y="200"/>
                    </a:lnTo>
                    <a:lnTo>
                      <a:pt x="1460" y="200"/>
                    </a:lnTo>
                    <a:lnTo>
                      <a:pt x="1466" y="200"/>
                    </a:lnTo>
                    <a:lnTo>
                      <a:pt x="1474" y="200"/>
                    </a:lnTo>
                    <a:lnTo>
                      <a:pt x="1480" y="200"/>
                    </a:lnTo>
                    <a:lnTo>
                      <a:pt x="1486" y="200"/>
                    </a:lnTo>
                    <a:lnTo>
                      <a:pt x="1494" y="200"/>
                    </a:lnTo>
                    <a:lnTo>
                      <a:pt x="1500" y="200"/>
                    </a:lnTo>
                    <a:lnTo>
                      <a:pt x="1508" y="200"/>
                    </a:lnTo>
                    <a:lnTo>
                      <a:pt x="1514" y="200"/>
                    </a:lnTo>
                    <a:lnTo>
                      <a:pt x="1520" y="200"/>
                    </a:lnTo>
                    <a:lnTo>
                      <a:pt x="1528" y="200"/>
                    </a:lnTo>
                    <a:lnTo>
                      <a:pt x="1534" y="200"/>
                    </a:lnTo>
                    <a:lnTo>
                      <a:pt x="1540" y="200"/>
                    </a:lnTo>
                    <a:lnTo>
                      <a:pt x="1548" y="200"/>
                    </a:lnTo>
                    <a:lnTo>
                      <a:pt x="1554" y="200"/>
                    </a:lnTo>
                    <a:lnTo>
                      <a:pt x="1560" y="200"/>
                    </a:lnTo>
                    <a:lnTo>
                      <a:pt x="1568" y="200"/>
                    </a:lnTo>
                    <a:lnTo>
                      <a:pt x="1574" y="198"/>
                    </a:lnTo>
                    <a:lnTo>
                      <a:pt x="1582" y="200"/>
                    </a:lnTo>
                    <a:lnTo>
                      <a:pt x="1588" y="200"/>
                    </a:lnTo>
                    <a:lnTo>
                      <a:pt x="1594" y="198"/>
                    </a:lnTo>
                    <a:lnTo>
                      <a:pt x="1602" y="186"/>
                    </a:lnTo>
                    <a:lnTo>
                      <a:pt x="1608" y="170"/>
                    </a:lnTo>
                    <a:lnTo>
                      <a:pt x="1614" y="66"/>
                    </a:lnTo>
                    <a:lnTo>
                      <a:pt x="1622" y="12"/>
                    </a:lnTo>
                    <a:lnTo>
                      <a:pt x="1628" y="0"/>
                    </a:lnTo>
                    <a:lnTo>
                      <a:pt x="1634" y="56"/>
                    </a:lnTo>
                    <a:lnTo>
                      <a:pt x="1642" y="132"/>
                    </a:lnTo>
                    <a:lnTo>
                      <a:pt x="1648" y="182"/>
                    </a:lnTo>
                    <a:lnTo>
                      <a:pt x="1656" y="178"/>
                    </a:lnTo>
                    <a:lnTo>
                      <a:pt x="1662" y="174"/>
                    </a:lnTo>
                    <a:lnTo>
                      <a:pt x="1668" y="170"/>
                    </a:lnTo>
                    <a:lnTo>
                      <a:pt x="1676" y="150"/>
                    </a:lnTo>
                    <a:lnTo>
                      <a:pt x="1682" y="124"/>
                    </a:lnTo>
                    <a:lnTo>
                      <a:pt x="1688" y="106"/>
                    </a:lnTo>
                    <a:lnTo>
                      <a:pt x="1696" y="72"/>
                    </a:lnTo>
                    <a:lnTo>
                      <a:pt x="1702" y="66"/>
                    </a:lnTo>
                    <a:lnTo>
                      <a:pt x="1708" y="100"/>
                    </a:lnTo>
                    <a:lnTo>
                      <a:pt x="1716" y="150"/>
                    </a:lnTo>
                    <a:lnTo>
                      <a:pt x="1722" y="168"/>
                    </a:lnTo>
                    <a:lnTo>
                      <a:pt x="1730" y="190"/>
                    </a:lnTo>
                    <a:lnTo>
                      <a:pt x="1736" y="196"/>
                    </a:lnTo>
                    <a:lnTo>
                      <a:pt x="1742" y="198"/>
                    </a:lnTo>
                    <a:lnTo>
                      <a:pt x="1750" y="198"/>
                    </a:lnTo>
                    <a:lnTo>
                      <a:pt x="1756" y="200"/>
                    </a:lnTo>
                    <a:lnTo>
                      <a:pt x="1762" y="200"/>
                    </a:lnTo>
                    <a:lnTo>
                      <a:pt x="1770" y="200"/>
                    </a:lnTo>
                    <a:lnTo>
                      <a:pt x="1776" y="200"/>
                    </a:lnTo>
                    <a:lnTo>
                      <a:pt x="1782" y="198"/>
                    </a:lnTo>
                    <a:lnTo>
                      <a:pt x="1790" y="198"/>
                    </a:lnTo>
                    <a:lnTo>
                      <a:pt x="1796" y="200"/>
                    </a:lnTo>
                    <a:lnTo>
                      <a:pt x="1804" y="198"/>
                    </a:lnTo>
                    <a:lnTo>
                      <a:pt x="1810" y="200"/>
                    </a:lnTo>
                    <a:lnTo>
                      <a:pt x="1816" y="200"/>
                    </a:lnTo>
                    <a:lnTo>
                      <a:pt x="1824" y="198"/>
                    </a:lnTo>
                    <a:lnTo>
                      <a:pt x="1830" y="196"/>
                    </a:lnTo>
                    <a:lnTo>
                      <a:pt x="1836" y="200"/>
                    </a:lnTo>
                    <a:lnTo>
                      <a:pt x="1844" y="200"/>
                    </a:lnTo>
                    <a:lnTo>
                      <a:pt x="1850" y="200"/>
                    </a:lnTo>
                    <a:lnTo>
                      <a:pt x="1856" y="200"/>
                    </a:lnTo>
                    <a:lnTo>
                      <a:pt x="1864" y="200"/>
                    </a:lnTo>
                    <a:lnTo>
                      <a:pt x="1870" y="198"/>
                    </a:lnTo>
                    <a:lnTo>
                      <a:pt x="1878" y="200"/>
                    </a:lnTo>
                    <a:lnTo>
                      <a:pt x="1884" y="200"/>
                    </a:lnTo>
                    <a:lnTo>
                      <a:pt x="1890" y="200"/>
                    </a:lnTo>
                    <a:lnTo>
                      <a:pt x="1898" y="198"/>
                    </a:lnTo>
                    <a:lnTo>
                      <a:pt x="1904" y="198"/>
                    </a:lnTo>
                    <a:lnTo>
                      <a:pt x="1910" y="198"/>
                    </a:lnTo>
                    <a:lnTo>
                      <a:pt x="1918" y="200"/>
                    </a:lnTo>
                    <a:lnTo>
                      <a:pt x="1924" y="198"/>
                    </a:lnTo>
                    <a:lnTo>
                      <a:pt x="1930" y="200"/>
                    </a:lnTo>
                    <a:lnTo>
                      <a:pt x="1938" y="200"/>
                    </a:lnTo>
                    <a:lnTo>
                      <a:pt x="1944" y="198"/>
                    </a:lnTo>
                    <a:lnTo>
                      <a:pt x="1952" y="200"/>
                    </a:lnTo>
                    <a:lnTo>
                      <a:pt x="1958" y="200"/>
                    </a:lnTo>
                    <a:lnTo>
                      <a:pt x="1964" y="200"/>
                    </a:lnTo>
                    <a:lnTo>
                      <a:pt x="1972" y="198"/>
                    </a:lnTo>
                    <a:lnTo>
                      <a:pt x="1978" y="200"/>
                    </a:lnTo>
                    <a:lnTo>
                      <a:pt x="1984" y="200"/>
                    </a:lnTo>
                    <a:lnTo>
                      <a:pt x="1992" y="200"/>
                    </a:lnTo>
                    <a:lnTo>
                      <a:pt x="1998" y="200"/>
                    </a:lnTo>
                    <a:lnTo>
                      <a:pt x="2004" y="200"/>
                    </a:lnTo>
                    <a:lnTo>
                      <a:pt x="2012" y="200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53" name="Freeform 1334"/>
              <p:cNvSpPr>
                <a:spLocks/>
              </p:cNvSpPr>
              <p:nvPr/>
            </p:nvSpPr>
            <p:spPr bwMode="auto">
              <a:xfrm>
                <a:off x="1206" y="2814"/>
                <a:ext cx="1258" cy="100"/>
              </a:xfrm>
              <a:custGeom>
                <a:avLst/>
                <a:gdLst>
                  <a:gd name="T0" fmla="*/ 14 w 1258"/>
                  <a:gd name="T1" fmla="*/ 100 h 100"/>
                  <a:gd name="T2" fmla="*/ 34 w 1258"/>
                  <a:gd name="T3" fmla="*/ 100 h 100"/>
                  <a:gd name="T4" fmla="*/ 54 w 1258"/>
                  <a:gd name="T5" fmla="*/ 100 h 100"/>
                  <a:gd name="T6" fmla="*/ 74 w 1258"/>
                  <a:gd name="T7" fmla="*/ 100 h 100"/>
                  <a:gd name="T8" fmla="*/ 94 w 1258"/>
                  <a:gd name="T9" fmla="*/ 100 h 100"/>
                  <a:gd name="T10" fmla="*/ 114 w 1258"/>
                  <a:gd name="T11" fmla="*/ 100 h 100"/>
                  <a:gd name="T12" fmla="*/ 134 w 1258"/>
                  <a:gd name="T13" fmla="*/ 100 h 100"/>
                  <a:gd name="T14" fmla="*/ 156 w 1258"/>
                  <a:gd name="T15" fmla="*/ 2 h 100"/>
                  <a:gd name="T16" fmla="*/ 176 w 1258"/>
                  <a:gd name="T17" fmla="*/ 88 h 100"/>
                  <a:gd name="T18" fmla="*/ 196 w 1258"/>
                  <a:gd name="T19" fmla="*/ 96 h 100"/>
                  <a:gd name="T20" fmla="*/ 216 w 1258"/>
                  <a:gd name="T21" fmla="*/ 98 h 100"/>
                  <a:gd name="T22" fmla="*/ 236 w 1258"/>
                  <a:gd name="T23" fmla="*/ 90 h 100"/>
                  <a:gd name="T24" fmla="*/ 256 w 1258"/>
                  <a:gd name="T25" fmla="*/ 98 h 100"/>
                  <a:gd name="T26" fmla="*/ 276 w 1258"/>
                  <a:gd name="T27" fmla="*/ 98 h 100"/>
                  <a:gd name="T28" fmla="*/ 296 w 1258"/>
                  <a:gd name="T29" fmla="*/ 70 h 100"/>
                  <a:gd name="T30" fmla="*/ 316 w 1258"/>
                  <a:gd name="T31" fmla="*/ 88 h 100"/>
                  <a:gd name="T32" fmla="*/ 336 w 1258"/>
                  <a:gd name="T33" fmla="*/ 58 h 100"/>
                  <a:gd name="T34" fmla="*/ 356 w 1258"/>
                  <a:gd name="T35" fmla="*/ 98 h 100"/>
                  <a:gd name="T36" fmla="*/ 378 w 1258"/>
                  <a:gd name="T37" fmla="*/ 96 h 100"/>
                  <a:gd name="T38" fmla="*/ 398 w 1258"/>
                  <a:gd name="T39" fmla="*/ 98 h 100"/>
                  <a:gd name="T40" fmla="*/ 418 w 1258"/>
                  <a:gd name="T41" fmla="*/ 98 h 100"/>
                  <a:gd name="T42" fmla="*/ 438 w 1258"/>
                  <a:gd name="T43" fmla="*/ 100 h 100"/>
                  <a:gd name="T44" fmla="*/ 458 w 1258"/>
                  <a:gd name="T45" fmla="*/ 100 h 100"/>
                  <a:gd name="T46" fmla="*/ 478 w 1258"/>
                  <a:gd name="T47" fmla="*/ 100 h 100"/>
                  <a:gd name="T48" fmla="*/ 498 w 1258"/>
                  <a:gd name="T49" fmla="*/ 100 h 100"/>
                  <a:gd name="T50" fmla="*/ 518 w 1258"/>
                  <a:gd name="T51" fmla="*/ 100 h 100"/>
                  <a:gd name="T52" fmla="*/ 538 w 1258"/>
                  <a:gd name="T53" fmla="*/ 100 h 100"/>
                  <a:gd name="T54" fmla="*/ 558 w 1258"/>
                  <a:gd name="T55" fmla="*/ 100 h 100"/>
                  <a:gd name="T56" fmla="*/ 578 w 1258"/>
                  <a:gd name="T57" fmla="*/ 100 h 100"/>
                  <a:gd name="T58" fmla="*/ 600 w 1258"/>
                  <a:gd name="T59" fmla="*/ 100 h 100"/>
                  <a:gd name="T60" fmla="*/ 620 w 1258"/>
                  <a:gd name="T61" fmla="*/ 100 h 100"/>
                  <a:gd name="T62" fmla="*/ 640 w 1258"/>
                  <a:gd name="T63" fmla="*/ 100 h 100"/>
                  <a:gd name="T64" fmla="*/ 660 w 1258"/>
                  <a:gd name="T65" fmla="*/ 100 h 100"/>
                  <a:gd name="T66" fmla="*/ 680 w 1258"/>
                  <a:gd name="T67" fmla="*/ 100 h 100"/>
                  <a:gd name="T68" fmla="*/ 700 w 1258"/>
                  <a:gd name="T69" fmla="*/ 2 h 100"/>
                  <a:gd name="T70" fmla="*/ 720 w 1258"/>
                  <a:gd name="T71" fmla="*/ 86 h 100"/>
                  <a:gd name="T72" fmla="*/ 740 w 1258"/>
                  <a:gd name="T73" fmla="*/ 98 h 100"/>
                  <a:gd name="T74" fmla="*/ 760 w 1258"/>
                  <a:gd name="T75" fmla="*/ 98 h 100"/>
                  <a:gd name="T76" fmla="*/ 780 w 1258"/>
                  <a:gd name="T77" fmla="*/ 98 h 100"/>
                  <a:gd name="T78" fmla="*/ 800 w 1258"/>
                  <a:gd name="T79" fmla="*/ 98 h 100"/>
                  <a:gd name="T80" fmla="*/ 822 w 1258"/>
                  <a:gd name="T81" fmla="*/ 100 h 100"/>
                  <a:gd name="T82" fmla="*/ 842 w 1258"/>
                  <a:gd name="T83" fmla="*/ 96 h 100"/>
                  <a:gd name="T84" fmla="*/ 862 w 1258"/>
                  <a:gd name="T85" fmla="*/ 98 h 100"/>
                  <a:gd name="T86" fmla="*/ 882 w 1258"/>
                  <a:gd name="T87" fmla="*/ 100 h 100"/>
                  <a:gd name="T88" fmla="*/ 902 w 1258"/>
                  <a:gd name="T89" fmla="*/ 98 h 100"/>
                  <a:gd name="T90" fmla="*/ 922 w 1258"/>
                  <a:gd name="T91" fmla="*/ 98 h 100"/>
                  <a:gd name="T92" fmla="*/ 942 w 1258"/>
                  <a:gd name="T93" fmla="*/ 84 h 100"/>
                  <a:gd name="T94" fmla="*/ 962 w 1258"/>
                  <a:gd name="T95" fmla="*/ 84 h 100"/>
                  <a:gd name="T96" fmla="*/ 982 w 1258"/>
                  <a:gd name="T97" fmla="*/ 80 h 100"/>
                  <a:gd name="T98" fmla="*/ 1002 w 1258"/>
                  <a:gd name="T99" fmla="*/ 96 h 100"/>
                  <a:gd name="T100" fmla="*/ 1022 w 1258"/>
                  <a:gd name="T101" fmla="*/ 98 h 100"/>
                  <a:gd name="T102" fmla="*/ 1044 w 1258"/>
                  <a:gd name="T103" fmla="*/ 100 h 100"/>
                  <a:gd name="T104" fmla="*/ 1064 w 1258"/>
                  <a:gd name="T105" fmla="*/ 100 h 100"/>
                  <a:gd name="T106" fmla="*/ 1084 w 1258"/>
                  <a:gd name="T107" fmla="*/ 88 h 100"/>
                  <a:gd name="T108" fmla="*/ 1104 w 1258"/>
                  <a:gd name="T109" fmla="*/ 98 h 100"/>
                  <a:gd name="T110" fmla="*/ 1124 w 1258"/>
                  <a:gd name="T111" fmla="*/ 98 h 100"/>
                  <a:gd name="T112" fmla="*/ 1144 w 1258"/>
                  <a:gd name="T113" fmla="*/ 98 h 100"/>
                  <a:gd name="T114" fmla="*/ 1164 w 1258"/>
                  <a:gd name="T115" fmla="*/ 100 h 100"/>
                  <a:gd name="T116" fmla="*/ 1184 w 1258"/>
                  <a:gd name="T117" fmla="*/ 100 h 100"/>
                  <a:gd name="T118" fmla="*/ 1204 w 1258"/>
                  <a:gd name="T119" fmla="*/ 100 h 100"/>
                  <a:gd name="T120" fmla="*/ 1224 w 1258"/>
                  <a:gd name="T121" fmla="*/ 98 h 100"/>
                  <a:gd name="T122" fmla="*/ 1244 w 1258"/>
                  <a:gd name="T123" fmla="*/ 98 h 10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8"/>
                  <a:gd name="T187" fmla="*/ 0 h 100"/>
                  <a:gd name="T188" fmla="*/ 1258 w 1258"/>
                  <a:gd name="T189" fmla="*/ 100 h 10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8" h="100">
                    <a:moveTo>
                      <a:pt x="0" y="100"/>
                    </a:moveTo>
                    <a:lnTo>
                      <a:pt x="8" y="100"/>
                    </a:lnTo>
                    <a:lnTo>
                      <a:pt x="14" y="100"/>
                    </a:lnTo>
                    <a:lnTo>
                      <a:pt x="20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0" y="100"/>
                    </a:lnTo>
                    <a:lnTo>
                      <a:pt x="48" y="100"/>
                    </a:lnTo>
                    <a:lnTo>
                      <a:pt x="54" y="100"/>
                    </a:lnTo>
                    <a:lnTo>
                      <a:pt x="60" y="100"/>
                    </a:lnTo>
                    <a:lnTo>
                      <a:pt x="68" y="100"/>
                    </a:lnTo>
                    <a:lnTo>
                      <a:pt x="74" y="100"/>
                    </a:lnTo>
                    <a:lnTo>
                      <a:pt x="82" y="100"/>
                    </a:lnTo>
                    <a:lnTo>
                      <a:pt x="88" y="100"/>
                    </a:lnTo>
                    <a:lnTo>
                      <a:pt x="94" y="100"/>
                    </a:lnTo>
                    <a:lnTo>
                      <a:pt x="102" y="98"/>
                    </a:lnTo>
                    <a:lnTo>
                      <a:pt x="108" y="100"/>
                    </a:lnTo>
                    <a:lnTo>
                      <a:pt x="114" y="100"/>
                    </a:lnTo>
                    <a:lnTo>
                      <a:pt x="122" y="100"/>
                    </a:lnTo>
                    <a:lnTo>
                      <a:pt x="128" y="100"/>
                    </a:lnTo>
                    <a:lnTo>
                      <a:pt x="134" y="100"/>
                    </a:lnTo>
                    <a:lnTo>
                      <a:pt x="142" y="78"/>
                    </a:lnTo>
                    <a:lnTo>
                      <a:pt x="148" y="46"/>
                    </a:lnTo>
                    <a:lnTo>
                      <a:pt x="156" y="2"/>
                    </a:lnTo>
                    <a:lnTo>
                      <a:pt x="162" y="0"/>
                    </a:lnTo>
                    <a:lnTo>
                      <a:pt x="168" y="76"/>
                    </a:lnTo>
                    <a:lnTo>
                      <a:pt x="176" y="88"/>
                    </a:lnTo>
                    <a:lnTo>
                      <a:pt x="182" y="96"/>
                    </a:lnTo>
                    <a:lnTo>
                      <a:pt x="188" y="94"/>
                    </a:lnTo>
                    <a:lnTo>
                      <a:pt x="196" y="96"/>
                    </a:lnTo>
                    <a:lnTo>
                      <a:pt x="202" y="96"/>
                    </a:lnTo>
                    <a:lnTo>
                      <a:pt x="208" y="96"/>
                    </a:lnTo>
                    <a:lnTo>
                      <a:pt x="216" y="98"/>
                    </a:lnTo>
                    <a:lnTo>
                      <a:pt x="222" y="98"/>
                    </a:lnTo>
                    <a:lnTo>
                      <a:pt x="230" y="68"/>
                    </a:lnTo>
                    <a:lnTo>
                      <a:pt x="236" y="90"/>
                    </a:lnTo>
                    <a:lnTo>
                      <a:pt x="242" y="96"/>
                    </a:lnTo>
                    <a:lnTo>
                      <a:pt x="250" y="98"/>
                    </a:lnTo>
                    <a:lnTo>
                      <a:pt x="256" y="98"/>
                    </a:lnTo>
                    <a:lnTo>
                      <a:pt x="262" y="98"/>
                    </a:lnTo>
                    <a:lnTo>
                      <a:pt x="270" y="98"/>
                    </a:lnTo>
                    <a:lnTo>
                      <a:pt x="276" y="98"/>
                    </a:lnTo>
                    <a:lnTo>
                      <a:pt x="282" y="82"/>
                    </a:lnTo>
                    <a:lnTo>
                      <a:pt x="290" y="78"/>
                    </a:lnTo>
                    <a:lnTo>
                      <a:pt x="296" y="70"/>
                    </a:lnTo>
                    <a:lnTo>
                      <a:pt x="304" y="98"/>
                    </a:lnTo>
                    <a:lnTo>
                      <a:pt x="310" y="90"/>
                    </a:lnTo>
                    <a:lnTo>
                      <a:pt x="316" y="88"/>
                    </a:lnTo>
                    <a:lnTo>
                      <a:pt x="324" y="84"/>
                    </a:lnTo>
                    <a:lnTo>
                      <a:pt x="330" y="74"/>
                    </a:lnTo>
                    <a:lnTo>
                      <a:pt x="336" y="58"/>
                    </a:lnTo>
                    <a:lnTo>
                      <a:pt x="344" y="52"/>
                    </a:lnTo>
                    <a:lnTo>
                      <a:pt x="350" y="62"/>
                    </a:lnTo>
                    <a:lnTo>
                      <a:pt x="356" y="98"/>
                    </a:lnTo>
                    <a:lnTo>
                      <a:pt x="364" y="100"/>
                    </a:lnTo>
                    <a:lnTo>
                      <a:pt x="370" y="98"/>
                    </a:lnTo>
                    <a:lnTo>
                      <a:pt x="378" y="96"/>
                    </a:lnTo>
                    <a:lnTo>
                      <a:pt x="384" y="98"/>
                    </a:lnTo>
                    <a:lnTo>
                      <a:pt x="390" y="98"/>
                    </a:lnTo>
                    <a:lnTo>
                      <a:pt x="398" y="98"/>
                    </a:lnTo>
                    <a:lnTo>
                      <a:pt x="404" y="98"/>
                    </a:lnTo>
                    <a:lnTo>
                      <a:pt x="410" y="98"/>
                    </a:lnTo>
                    <a:lnTo>
                      <a:pt x="418" y="98"/>
                    </a:lnTo>
                    <a:lnTo>
                      <a:pt x="424" y="98"/>
                    </a:lnTo>
                    <a:lnTo>
                      <a:pt x="430" y="98"/>
                    </a:lnTo>
                    <a:lnTo>
                      <a:pt x="438" y="100"/>
                    </a:lnTo>
                    <a:lnTo>
                      <a:pt x="444" y="98"/>
                    </a:lnTo>
                    <a:lnTo>
                      <a:pt x="452" y="100"/>
                    </a:lnTo>
                    <a:lnTo>
                      <a:pt x="458" y="100"/>
                    </a:lnTo>
                    <a:lnTo>
                      <a:pt x="464" y="100"/>
                    </a:lnTo>
                    <a:lnTo>
                      <a:pt x="472" y="100"/>
                    </a:lnTo>
                    <a:lnTo>
                      <a:pt x="478" y="100"/>
                    </a:lnTo>
                    <a:lnTo>
                      <a:pt x="484" y="100"/>
                    </a:lnTo>
                    <a:lnTo>
                      <a:pt x="492" y="100"/>
                    </a:lnTo>
                    <a:lnTo>
                      <a:pt x="498" y="100"/>
                    </a:lnTo>
                    <a:lnTo>
                      <a:pt x="504" y="100"/>
                    </a:lnTo>
                    <a:lnTo>
                      <a:pt x="512" y="100"/>
                    </a:lnTo>
                    <a:lnTo>
                      <a:pt x="518" y="100"/>
                    </a:lnTo>
                    <a:lnTo>
                      <a:pt x="526" y="100"/>
                    </a:lnTo>
                    <a:lnTo>
                      <a:pt x="532" y="100"/>
                    </a:lnTo>
                    <a:lnTo>
                      <a:pt x="538" y="100"/>
                    </a:lnTo>
                    <a:lnTo>
                      <a:pt x="546" y="100"/>
                    </a:lnTo>
                    <a:lnTo>
                      <a:pt x="552" y="100"/>
                    </a:lnTo>
                    <a:lnTo>
                      <a:pt x="558" y="100"/>
                    </a:lnTo>
                    <a:lnTo>
                      <a:pt x="566" y="98"/>
                    </a:lnTo>
                    <a:lnTo>
                      <a:pt x="572" y="100"/>
                    </a:lnTo>
                    <a:lnTo>
                      <a:pt x="578" y="100"/>
                    </a:lnTo>
                    <a:lnTo>
                      <a:pt x="586" y="100"/>
                    </a:lnTo>
                    <a:lnTo>
                      <a:pt x="592" y="100"/>
                    </a:lnTo>
                    <a:lnTo>
                      <a:pt x="600" y="100"/>
                    </a:lnTo>
                    <a:lnTo>
                      <a:pt x="606" y="100"/>
                    </a:lnTo>
                    <a:lnTo>
                      <a:pt x="612" y="100"/>
                    </a:lnTo>
                    <a:lnTo>
                      <a:pt x="620" y="100"/>
                    </a:lnTo>
                    <a:lnTo>
                      <a:pt x="626" y="100"/>
                    </a:lnTo>
                    <a:lnTo>
                      <a:pt x="632" y="100"/>
                    </a:lnTo>
                    <a:lnTo>
                      <a:pt x="640" y="100"/>
                    </a:lnTo>
                    <a:lnTo>
                      <a:pt x="646" y="100"/>
                    </a:lnTo>
                    <a:lnTo>
                      <a:pt x="652" y="100"/>
                    </a:lnTo>
                    <a:lnTo>
                      <a:pt x="660" y="100"/>
                    </a:lnTo>
                    <a:lnTo>
                      <a:pt x="666" y="100"/>
                    </a:lnTo>
                    <a:lnTo>
                      <a:pt x="674" y="98"/>
                    </a:lnTo>
                    <a:lnTo>
                      <a:pt x="680" y="100"/>
                    </a:lnTo>
                    <a:lnTo>
                      <a:pt x="686" y="46"/>
                    </a:lnTo>
                    <a:lnTo>
                      <a:pt x="694" y="0"/>
                    </a:lnTo>
                    <a:lnTo>
                      <a:pt x="700" y="2"/>
                    </a:lnTo>
                    <a:lnTo>
                      <a:pt x="706" y="30"/>
                    </a:lnTo>
                    <a:lnTo>
                      <a:pt x="714" y="82"/>
                    </a:lnTo>
                    <a:lnTo>
                      <a:pt x="720" y="86"/>
                    </a:lnTo>
                    <a:lnTo>
                      <a:pt x="726" y="94"/>
                    </a:lnTo>
                    <a:lnTo>
                      <a:pt x="734" y="98"/>
                    </a:lnTo>
                    <a:lnTo>
                      <a:pt x="740" y="98"/>
                    </a:lnTo>
                    <a:lnTo>
                      <a:pt x="748" y="98"/>
                    </a:lnTo>
                    <a:lnTo>
                      <a:pt x="754" y="98"/>
                    </a:lnTo>
                    <a:lnTo>
                      <a:pt x="760" y="98"/>
                    </a:lnTo>
                    <a:lnTo>
                      <a:pt x="768" y="98"/>
                    </a:lnTo>
                    <a:lnTo>
                      <a:pt x="774" y="98"/>
                    </a:lnTo>
                    <a:lnTo>
                      <a:pt x="780" y="98"/>
                    </a:lnTo>
                    <a:lnTo>
                      <a:pt x="788" y="100"/>
                    </a:lnTo>
                    <a:lnTo>
                      <a:pt x="794" y="98"/>
                    </a:lnTo>
                    <a:lnTo>
                      <a:pt x="800" y="98"/>
                    </a:lnTo>
                    <a:lnTo>
                      <a:pt x="808" y="98"/>
                    </a:lnTo>
                    <a:lnTo>
                      <a:pt x="814" y="98"/>
                    </a:lnTo>
                    <a:lnTo>
                      <a:pt x="822" y="100"/>
                    </a:lnTo>
                    <a:lnTo>
                      <a:pt x="828" y="100"/>
                    </a:lnTo>
                    <a:lnTo>
                      <a:pt x="834" y="98"/>
                    </a:lnTo>
                    <a:lnTo>
                      <a:pt x="842" y="96"/>
                    </a:lnTo>
                    <a:lnTo>
                      <a:pt x="848" y="96"/>
                    </a:lnTo>
                    <a:lnTo>
                      <a:pt x="854" y="98"/>
                    </a:lnTo>
                    <a:lnTo>
                      <a:pt x="862" y="98"/>
                    </a:lnTo>
                    <a:lnTo>
                      <a:pt x="868" y="98"/>
                    </a:lnTo>
                    <a:lnTo>
                      <a:pt x="874" y="98"/>
                    </a:lnTo>
                    <a:lnTo>
                      <a:pt x="882" y="100"/>
                    </a:lnTo>
                    <a:lnTo>
                      <a:pt x="888" y="96"/>
                    </a:lnTo>
                    <a:lnTo>
                      <a:pt x="896" y="98"/>
                    </a:lnTo>
                    <a:lnTo>
                      <a:pt x="902" y="98"/>
                    </a:lnTo>
                    <a:lnTo>
                      <a:pt x="908" y="98"/>
                    </a:lnTo>
                    <a:lnTo>
                      <a:pt x="916" y="98"/>
                    </a:lnTo>
                    <a:lnTo>
                      <a:pt x="922" y="98"/>
                    </a:lnTo>
                    <a:lnTo>
                      <a:pt x="928" y="98"/>
                    </a:lnTo>
                    <a:lnTo>
                      <a:pt x="936" y="92"/>
                    </a:lnTo>
                    <a:lnTo>
                      <a:pt x="942" y="84"/>
                    </a:lnTo>
                    <a:lnTo>
                      <a:pt x="948" y="54"/>
                    </a:lnTo>
                    <a:lnTo>
                      <a:pt x="956" y="64"/>
                    </a:lnTo>
                    <a:lnTo>
                      <a:pt x="962" y="84"/>
                    </a:lnTo>
                    <a:lnTo>
                      <a:pt x="970" y="98"/>
                    </a:lnTo>
                    <a:lnTo>
                      <a:pt x="976" y="90"/>
                    </a:lnTo>
                    <a:lnTo>
                      <a:pt x="982" y="80"/>
                    </a:lnTo>
                    <a:lnTo>
                      <a:pt x="990" y="84"/>
                    </a:lnTo>
                    <a:lnTo>
                      <a:pt x="996" y="92"/>
                    </a:lnTo>
                    <a:lnTo>
                      <a:pt x="1002" y="96"/>
                    </a:lnTo>
                    <a:lnTo>
                      <a:pt x="1010" y="96"/>
                    </a:lnTo>
                    <a:lnTo>
                      <a:pt x="1016" y="98"/>
                    </a:lnTo>
                    <a:lnTo>
                      <a:pt x="1022" y="98"/>
                    </a:lnTo>
                    <a:lnTo>
                      <a:pt x="1030" y="100"/>
                    </a:lnTo>
                    <a:lnTo>
                      <a:pt x="1036" y="100"/>
                    </a:lnTo>
                    <a:lnTo>
                      <a:pt x="1044" y="100"/>
                    </a:lnTo>
                    <a:lnTo>
                      <a:pt x="1050" y="100"/>
                    </a:lnTo>
                    <a:lnTo>
                      <a:pt x="1056" y="100"/>
                    </a:lnTo>
                    <a:lnTo>
                      <a:pt x="1064" y="100"/>
                    </a:lnTo>
                    <a:lnTo>
                      <a:pt x="1070" y="100"/>
                    </a:lnTo>
                    <a:lnTo>
                      <a:pt x="1076" y="98"/>
                    </a:lnTo>
                    <a:lnTo>
                      <a:pt x="1084" y="88"/>
                    </a:lnTo>
                    <a:lnTo>
                      <a:pt x="1090" y="92"/>
                    </a:lnTo>
                    <a:lnTo>
                      <a:pt x="1096" y="98"/>
                    </a:lnTo>
                    <a:lnTo>
                      <a:pt x="1104" y="98"/>
                    </a:lnTo>
                    <a:lnTo>
                      <a:pt x="1110" y="98"/>
                    </a:lnTo>
                    <a:lnTo>
                      <a:pt x="1118" y="98"/>
                    </a:lnTo>
                    <a:lnTo>
                      <a:pt x="1124" y="98"/>
                    </a:lnTo>
                    <a:lnTo>
                      <a:pt x="1130" y="98"/>
                    </a:lnTo>
                    <a:lnTo>
                      <a:pt x="1138" y="98"/>
                    </a:lnTo>
                    <a:lnTo>
                      <a:pt x="1144" y="98"/>
                    </a:lnTo>
                    <a:lnTo>
                      <a:pt x="1150" y="98"/>
                    </a:lnTo>
                    <a:lnTo>
                      <a:pt x="1158" y="98"/>
                    </a:lnTo>
                    <a:lnTo>
                      <a:pt x="1164" y="100"/>
                    </a:lnTo>
                    <a:lnTo>
                      <a:pt x="1170" y="100"/>
                    </a:lnTo>
                    <a:lnTo>
                      <a:pt x="1178" y="100"/>
                    </a:lnTo>
                    <a:lnTo>
                      <a:pt x="1184" y="100"/>
                    </a:lnTo>
                    <a:lnTo>
                      <a:pt x="1192" y="100"/>
                    </a:lnTo>
                    <a:lnTo>
                      <a:pt x="1198" y="98"/>
                    </a:lnTo>
                    <a:lnTo>
                      <a:pt x="1204" y="100"/>
                    </a:lnTo>
                    <a:lnTo>
                      <a:pt x="1212" y="98"/>
                    </a:lnTo>
                    <a:lnTo>
                      <a:pt x="1218" y="100"/>
                    </a:lnTo>
                    <a:lnTo>
                      <a:pt x="1224" y="98"/>
                    </a:lnTo>
                    <a:lnTo>
                      <a:pt x="1232" y="100"/>
                    </a:lnTo>
                    <a:lnTo>
                      <a:pt x="1238" y="98"/>
                    </a:lnTo>
                    <a:lnTo>
                      <a:pt x="1244" y="98"/>
                    </a:lnTo>
                    <a:lnTo>
                      <a:pt x="1252" y="100"/>
                    </a:lnTo>
                    <a:lnTo>
                      <a:pt x="1258" y="100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54" name="Rectangle 1335"/>
              <p:cNvSpPr>
                <a:spLocks noChangeArrowheads="1"/>
              </p:cNvSpPr>
              <p:nvPr/>
            </p:nvSpPr>
            <p:spPr bwMode="auto">
              <a:xfrm>
                <a:off x="1200" y="2408"/>
                <a:ext cx="3364" cy="2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755" name="Rectangle 1336"/>
              <p:cNvSpPr>
                <a:spLocks noChangeArrowheads="1"/>
              </p:cNvSpPr>
              <p:nvPr/>
            </p:nvSpPr>
            <p:spPr bwMode="auto">
              <a:xfrm>
                <a:off x="1200" y="2408"/>
                <a:ext cx="3364" cy="252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756" name="Line 1337"/>
              <p:cNvSpPr>
                <a:spLocks noChangeShapeType="1"/>
              </p:cNvSpPr>
              <p:nvPr/>
            </p:nvSpPr>
            <p:spPr bwMode="auto">
              <a:xfrm>
                <a:off x="1200" y="2408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57" name="Line 1338"/>
              <p:cNvSpPr>
                <a:spLocks noChangeShapeType="1"/>
              </p:cNvSpPr>
              <p:nvPr/>
            </p:nvSpPr>
            <p:spPr bwMode="auto">
              <a:xfrm>
                <a:off x="1200" y="2660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58" name="Line 1339"/>
              <p:cNvSpPr>
                <a:spLocks noChangeShapeType="1"/>
              </p:cNvSpPr>
              <p:nvPr/>
            </p:nvSpPr>
            <p:spPr bwMode="auto">
              <a:xfrm flipV="1">
                <a:off x="4564" y="2408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59" name="Line 1340"/>
              <p:cNvSpPr>
                <a:spLocks noChangeShapeType="1"/>
              </p:cNvSpPr>
              <p:nvPr/>
            </p:nvSpPr>
            <p:spPr bwMode="auto">
              <a:xfrm flipV="1">
                <a:off x="1200" y="2408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60" name="Line 1341"/>
              <p:cNvSpPr>
                <a:spLocks noChangeShapeType="1"/>
              </p:cNvSpPr>
              <p:nvPr/>
            </p:nvSpPr>
            <p:spPr bwMode="auto">
              <a:xfrm>
                <a:off x="1200" y="2660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61" name="Line 1342"/>
              <p:cNvSpPr>
                <a:spLocks noChangeShapeType="1"/>
              </p:cNvSpPr>
              <p:nvPr/>
            </p:nvSpPr>
            <p:spPr bwMode="auto">
              <a:xfrm flipV="1">
                <a:off x="1200" y="2408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62" name="Line 1343"/>
              <p:cNvSpPr>
                <a:spLocks noChangeShapeType="1"/>
              </p:cNvSpPr>
              <p:nvPr/>
            </p:nvSpPr>
            <p:spPr bwMode="auto">
              <a:xfrm flipV="1">
                <a:off x="1200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63" name="Line 1344"/>
              <p:cNvSpPr>
                <a:spLocks noChangeShapeType="1"/>
              </p:cNvSpPr>
              <p:nvPr/>
            </p:nvSpPr>
            <p:spPr bwMode="auto">
              <a:xfrm>
                <a:off x="1200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64" name="Line 1345"/>
              <p:cNvSpPr>
                <a:spLocks noChangeShapeType="1"/>
              </p:cNvSpPr>
              <p:nvPr/>
            </p:nvSpPr>
            <p:spPr bwMode="auto">
              <a:xfrm flipV="1">
                <a:off x="1536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65" name="Line 1346"/>
              <p:cNvSpPr>
                <a:spLocks noChangeShapeType="1"/>
              </p:cNvSpPr>
              <p:nvPr/>
            </p:nvSpPr>
            <p:spPr bwMode="auto">
              <a:xfrm>
                <a:off x="1536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66" name="Line 1347"/>
              <p:cNvSpPr>
                <a:spLocks noChangeShapeType="1"/>
              </p:cNvSpPr>
              <p:nvPr/>
            </p:nvSpPr>
            <p:spPr bwMode="auto">
              <a:xfrm flipV="1">
                <a:off x="1872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67" name="Line 1348"/>
              <p:cNvSpPr>
                <a:spLocks noChangeShapeType="1"/>
              </p:cNvSpPr>
              <p:nvPr/>
            </p:nvSpPr>
            <p:spPr bwMode="auto">
              <a:xfrm>
                <a:off x="1872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68" name="Line 1349"/>
              <p:cNvSpPr>
                <a:spLocks noChangeShapeType="1"/>
              </p:cNvSpPr>
              <p:nvPr/>
            </p:nvSpPr>
            <p:spPr bwMode="auto">
              <a:xfrm flipV="1">
                <a:off x="2208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69" name="Line 1350"/>
              <p:cNvSpPr>
                <a:spLocks noChangeShapeType="1"/>
              </p:cNvSpPr>
              <p:nvPr/>
            </p:nvSpPr>
            <p:spPr bwMode="auto">
              <a:xfrm>
                <a:off x="2208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70" name="Line 1351"/>
              <p:cNvSpPr>
                <a:spLocks noChangeShapeType="1"/>
              </p:cNvSpPr>
              <p:nvPr/>
            </p:nvSpPr>
            <p:spPr bwMode="auto">
              <a:xfrm flipV="1">
                <a:off x="2546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71" name="Line 1352"/>
              <p:cNvSpPr>
                <a:spLocks noChangeShapeType="1"/>
              </p:cNvSpPr>
              <p:nvPr/>
            </p:nvSpPr>
            <p:spPr bwMode="auto">
              <a:xfrm>
                <a:off x="2546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772" name="Line 1353"/>
              <p:cNvSpPr>
                <a:spLocks noChangeShapeType="1"/>
              </p:cNvSpPr>
              <p:nvPr/>
            </p:nvSpPr>
            <p:spPr bwMode="auto">
              <a:xfrm flipV="1">
                <a:off x="2882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</p:grpSp>
        <p:grpSp>
          <p:nvGrpSpPr>
            <p:cNvPr id="8" name="Group 1555"/>
            <p:cNvGrpSpPr>
              <a:grpSpLocks/>
            </p:cNvGrpSpPr>
            <p:nvPr/>
          </p:nvGrpSpPr>
          <p:grpSpPr bwMode="auto">
            <a:xfrm>
              <a:off x="1200" y="1148"/>
              <a:ext cx="3365" cy="1513"/>
              <a:chOff x="1200" y="1148"/>
              <a:chExt cx="3365" cy="1513"/>
            </a:xfrm>
          </p:grpSpPr>
          <p:sp>
            <p:nvSpPr>
              <p:cNvPr id="10373" name="Line 1355"/>
              <p:cNvSpPr>
                <a:spLocks noChangeShapeType="1"/>
              </p:cNvSpPr>
              <p:nvPr/>
            </p:nvSpPr>
            <p:spPr bwMode="auto">
              <a:xfrm>
                <a:off x="2882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74" name="Line 1356"/>
              <p:cNvSpPr>
                <a:spLocks noChangeShapeType="1"/>
              </p:cNvSpPr>
              <p:nvPr/>
            </p:nvSpPr>
            <p:spPr bwMode="auto">
              <a:xfrm flipV="1">
                <a:off x="3218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75" name="Line 1357"/>
              <p:cNvSpPr>
                <a:spLocks noChangeShapeType="1"/>
              </p:cNvSpPr>
              <p:nvPr/>
            </p:nvSpPr>
            <p:spPr bwMode="auto">
              <a:xfrm>
                <a:off x="3218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76" name="Line 1358"/>
              <p:cNvSpPr>
                <a:spLocks noChangeShapeType="1"/>
              </p:cNvSpPr>
              <p:nvPr/>
            </p:nvSpPr>
            <p:spPr bwMode="auto">
              <a:xfrm flipV="1">
                <a:off x="3554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77" name="Line 1359"/>
              <p:cNvSpPr>
                <a:spLocks noChangeShapeType="1"/>
              </p:cNvSpPr>
              <p:nvPr/>
            </p:nvSpPr>
            <p:spPr bwMode="auto">
              <a:xfrm>
                <a:off x="3554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78" name="Line 1360"/>
              <p:cNvSpPr>
                <a:spLocks noChangeShapeType="1"/>
              </p:cNvSpPr>
              <p:nvPr/>
            </p:nvSpPr>
            <p:spPr bwMode="auto">
              <a:xfrm flipV="1">
                <a:off x="3890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79" name="Line 1361"/>
              <p:cNvSpPr>
                <a:spLocks noChangeShapeType="1"/>
              </p:cNvSpPr>
              <p:nvPr/>
            </p:nvSpPr>
            <p:spPr bwMode="auto">
              <a:xfrm>
                <a:off x="3890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80" name="Line 1362"/>
              <p:cNvSpPr>
                <a:spLocks noChangeShapeType="1"/>
              </p:cNvSpPr>
              <p:nvPr/>
            </p:nvSpPr>
            <p:spPr bwMode="auto">
              <a:xfrm flipV="1">
                <a:off x="4226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81" name="Line 1363"/>
              <p:cNvSpPr>
                <a:spLocks noChangeShapeType="1"/>
              </p:cNvSpPr>
              <p:nvPr/>
            </p:nvSpPr>
            <p:spPr bwMode="auto">
              <a:xfrm>
                <a:off x="4226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82" name="Line 1364"/>
              <p:cNvSpPr>
                <a:spLocks noChangeShapeType="1"/>
              </p:cNvSpPr>
              <p:nvPr/>
            </p:nvSpPr>
            <p:spPr bwMode="auto">
              <a:xfrm flipV="1">
                <a:off x="4564" y="262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83" name="Line 1365"/>
              <p:cNvSpPr>
                <a:spLocks noChangeShapeType="1"/>
              </p:cNvSpPr>
              <p:nvPr/>
            </p:nvSpPr>
            <p:spPr bwMode="auto">
              <a:xfrm>
                <a:off x="4564" y="24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84" name="Line 1366"/>
              <p:cNvSpPr>
                <a:spLocks noChangeShapeType="1"/>
              </p:cNvSpPr>
              <p:nvPr/>
            </p:nvSpPr>
            <p:spPr bwMode="auto">
              <a:xfrm>
                <a:off x="1200" y="2660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85" name="Line 1367"/>
              <p:cNvSpPr>
                <a:spLocks noChangeShapeType="1"/>
              </p:cNvSpPr>
              <p:nvPr/>
            </p:nvSpPr>
            <p:spPr bwMode="auto">
              <a:xfrm flipH="1">
                <a:off x="4530" y="2660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86" name="Line 1368"/>
              <p:cNvSpPr>
                <a:spLocks noChangeShapeType="1"/>
              </p:cNvSpPr>
              <p:nvPr/>
            </p:nvSpPr>
            <p:spPr bwMode="auto">
              <a:xfrm>
                <a:off x="1200" y="253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87" name="Line 1369"/>
              <p:cNvSpPr>
                <a:spLocks noChangeShapeType="1"/>
              </p:cNvSpPr>
              <p:nvPr/>
            </p:nvSpPr>
            <p:spPr bwMode="auto">
              <a:xfrm flipH="1">
                <a:off x="4530" y="253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88" name="Line 1370"/>
              <p:cNvSpPr>
                <a:spLocks noChangeShapeType="1"/>
              </p:cNvSpPr>
              <p:nvPr/>
            </p:nvSpPr>
            <p:spPr bwMode="auto">
              <a:xfrm>
                <a:off x="1200" y="2408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89" name="Line 1371"/>
              <p:cNvSpPr>
                <a:spLocks noChangeShapeType="1"/>
              </p:cNvSpPr>
              <p:nvPr/>
            </p:nvSpPr>
            <p:spPr bwMode="auto">
              <a:xfrm flipH="1">
                <a:off x="4530" y="2408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90" name="Line 1372"/>
              <p:cNvSpPr>
                <a:spLocks noChangeShapeType="1"/>
              </p:cNvSpPr>
              <p:nvPr/>
            </p:nvSpPr>
            <p:spPr bwMode="auto">
              <a:xfrm>
                <a:off x="1200" y="2408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91" name="Line 1373"/>
              <p:cNvSpPr>
                <a:spLocks noChangeShapeType="1"/>
              </p:cNvSpPr>
              <p:nvPr/>
            </p:nvSpPr>
            <p:spPr bwMode="auto">
              <a:xfrm>
                <a:off x="1200" y="2660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92" name="Line 1374"/>
              <p:cNvSpPr>
                <a:spLocks noChangeShapeType="1"/>
              </p:cNvSpPr>
              <p:nvPr/>
            </p:nvSpPr>
            <p:spPr bwMode="auto">
              <a:xfrm flipV="1">
                <a:off x="4564" y="2408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93" name="Line 1375"/>
              <p:cNvSpPr>
                <a:spLocks noChangeShapeType="1"/>
              </p:cNvSpPr>
              <p:nvPr/>
            </p:nvSpPr>
            <p:spPr bwMode="auto">
              <a:xfrm flipV="1">
                <a:off x="1200" y="2408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94" name="Freeform 1376"/>
              <p:cNvSpPr>
                <a:spLocks/>
              </p:cNvSpPr>
              <p:nvPr/>
            </p:nvSpPr>
            <p:spPr bwMode="auto">
              <a:xfrm>
                <a:off x="2464" y="2458"/>
                <a:ext cx="2012" cy="202"/>
              </a:xfrm>
              <a:custGeom>
                <a:avLst/>
                <a:gdLst>
                  <a:gd name="T0" fmla="*/ 28 w 2012"/>
                  <a:gd name="T1" fmla="*/ 202 h 202"/>
                  <a:gd name="T2" fmla="*/ 60 w 2012"/>
                  <a:gd name="T3" fmla="*/ 202 h 202"/>
                  <a:gd name="T4" fmla="*/ 94 w 2012"/>
                  <a:gd name="T5" fmla="*/ 202 h 202"/>
                  <a:gd name="T6" fmla="*/ 128 w 2012"/>
                  <a:gd name="T7" fmla="*/ 202 h 202"/>
                  <a:gd name="T8" fmla="*/ 162 w 2012"/>
                  <a:gd name="T9" fmla="*/ 202 h 202"/>
                  <a:gd name="T10" fmla="*/ 196 w 2012"/>
                  <a:gd name="T11" fmla="*/ 202 h 202"/>
                  <a:gd name="T12" fmla="*/ 228 w 2012"/>
                  <a:gd name="T13" fmla="*/ 188 h 202"/>
                  <a:gd name="T14" fmla="*/ 262 w 2012"/>
                  <a:gd name="T15" fmla="*/ 202 h 202"/>
                  <a:gd name="T16" fmla="*/ 296 w 2012"/>
                  <a:gd name="T17" fmla="*/ 202 h 202"/>
                  <a:gd name="T18" fmla="*/ 330 w 2012"/>
                  <a:gd name="T19" fmla="*/ 202 h 202"/>
                  <a:gd name="T20" fmla="*/ 364 w 2012"/>
                  <a:gd name="T21" fmla="*/ 202 h 202"/>
                  <a:gd name="T22" fmla="*/ 398 w 2012"/>
                  <a:gd name="T23" fmla="*/ 200 h 202"/>
                  <a:gd name="T24" fmla="*/ 430 w 2012"/>
                  <a:gd name="T25" fmla="*/ 202 h 202"/>
                  <a:gd name="T26" fmla="*/ 464 w 2012"/>
                  <a:gd name="T27" fmla="*/ 202 h 202"/>
                  <a:gd name="T28" fmla="*/ 498 w 2012"/>
                  <a:gd name="T29" fmla="*/ 202 h 202"/>
                  <a:gd name="T30" fmla="*/ 532 w 2012"/>
                  <a:gd name="T31" fmla="*/ 202 h 202"/>
                  <a:gd name="T32" fmla="*/ 566 w 2012"/>
                  <a:gd name="T33" fmla="*/ 202 h 202"/>
                  <a:gd name="T34" fmla="*/ 598 w 2012"/>
                  <a:gd name="T35" fmla="*/ 202 h 202"/>
                  <a:gd name="T36" fmla="*/ 632 w 2012"/>
                  <a:gd name="T37" fmla="*/ 202 h 202"/>
                  <a:gd name="T38" fmla="*/ 666 w 2012"/>
                  <a:gd name="T39" fmla="*/ 202 h 202"/>
                  <a:gd name="T40" fmla="*/ 700 w 2012"/>
                  <a:gd name="T41" fmla="*/ 202 h 202"/>
                  <a:gd name="T42" fmla="*/ 734 w 2012"/>
                  <a:gd name="T43" fmla="*/ 202 h 202"/>
                  <a:gd name="T44" fmla="*/ 768 w 2012"/>
                  <a:gd name="T45" fmla="*/ 202 h 202"/>
                  <a:gd name="T46" fmla="*/ 800 w 2012"/>
                  <a:gd name="T47" fmla="*/ 202 h 202"/>
                  <a:gd name="T48" fmla="*/ 834 w 2012"/>
                  <a:gd name="T49" fmla="*/ 194 h 202"/>
                  <a:gd name="T50" fmla="*/ 868 w 2012"/>
                  <a:gd name="T51" fmla="*/ 202 h 202"/>
                  <a:gd name="T52" fmla="*/ 902 w 2012"/>
                  <a:gd name="T53" fmla="*/ 202 h 202"/>
                  <a:gd name="T54" fmla="*/ 936 w 2012"/>
                  <a:gd name="T55" fmla="*/ 202 h 202"/>
                  <a:gd name="T56" fmla="*/ 968 w 2012"/>
                  <a:gd name="T57" fmla="*/ 202 h 202"/>
                  <a:gd name="T58" fmla="*/ 1002 w 2012"/>
                  <a:gd name="T59" fmla="*/ 202 h 202"/>
                  <a:gd name="T60" fmla="*/ 1036 w 2012"/>
                  <a:gd name="T61" fmla="*/ 202 h 202"/>
                  <a:gd name="T62" fmla="*/ 1070 w 2012"/>
                  <a:gd name="T63" fmla="*/ 202 h 202"/>
                  <a:gd name="T64" fmla="*/ 1104 w 2012"/>
                  <a:gd name="T65" fmla="*/ 0 h 202"/>
                  <a:gd name="T66" fmla="*/ 1138 w 2012"/>
                  <a:gd name="T67" fmla="*/ 196 h 202"/>
                  <a:gd name="T68" fmla="*/ 1170 w 2012"/>
                  <a:gd name="T69" fmla="*/ 202 h 202"/>
                  <a:gd name="T70" fmla="*/ 1204 w 2012"/>
                  <a:gd name="T71" fmla="*/ 198 h 202"/>
                  <a:gd name="T72" fmla="*/ 1238 w 2012"/>
                  <a:gd name="T73" fmla="*/ 190 h 202"/>
                  <a:gd name="T74" fmla="*/ 1272 w 2012"/>
                  <a:gd name="T75" fmla="*/ 202 h 202"/>
                  <a:gd name="T76" fmla="*/ 1306 w 2012"/>
                  <a:gd name="T77" fmla="*/ 202 h 202"/>
                  <a:gd name="T78" fmla="*/ 1338 w 2012"/>
                  <a:gd name="T79" fmla="*/ 202 h 202"/>
                  <a:gd name="T80" fmla="*/ 1372 w 2012"/>
                  <a:gd name="T81" fmla="*/ 202 h 202"/>
                  <a:gd name="T82" fmla="*/ 1406 w 2012"/>
                  <a:gd name="T83" fmla="*/ 202 h 202"/>
                  <a:gd name="T84" fmla="*/ 1440 w 2012"/>
                  <a:gd name="T85" fmla="*/ 202 h 202"/>
                  <a:gd name="T86" fmla="*/ 1474 w 2012"/>
                  <a:gd name="T87" fmla="*/ 202 h 202"/>
                  <a:gd name="T88" fmla="*/ 1508 w 2012"/>
                  <a:gd name="T89" fmla="*/ 202 h 202"/>
                  <a:gd name="T90" fmla="*/ 1540 w 2012"/>
                  <a:gd name="T91" fmla="*/ 202 h 202"/>
                  <a:gd name="T92" fmla="*/ 1574 w 2012"/>
                  <a:gd name="T93" fmla="*/ 202 h 202"/>
                  <a:gd name="T94" fmla="*/ 1608 w 2012"/>
                  <a:gd name="T95" fmla="*/ 186 h 202"/>
                  <a:gd name="T96" fmla="*/ 1642 w 2012"/>
                  <a:gd name="T97" fmla="*/ 188 h 202"/>
                  <a:gd name="T98" fmla="*/ 1676 w 2012"/>
                  <a:gd name="T99" fmla="*/ 200 h 202"/>
                  <a:gd name="T100" fmla="*/ 1708 w 2012"/>
                  <a:gd name="T101" fmla="*/ 202 h 202"/>
                  <a:gd name="T102" fmla="*/ 1742 w 2012"/>
                  <a:gd name="T103" fmla="*/ 200 h 202"/>
                  <a:gd name="T104" fmla="*/ 1776 w 2012"/>
                  <a:gd name="T105" fmla="*/ 202 h 202"/>
                  <a:gd name="T106" fmla="*/ 1810 w 2012"/>
                  <a:gd name="T107" fmla="*/ 202 h 202"/>
                  <a:gd name="T108" fmla="*/ 1844 w 2012"/>
                  <a:gd name="T109" fmla="*/ 202 h 202"/>
                  <a:gd name="T110" fmla="*/ 1878 w 2012"/>
                  <a:gd name="T111" fmla="*/ 132 h 202"/>
                  <a:gd name="T112" fmla="*/ 1910 w 2012"/>
                  <a:gd name="T113" fmla="*/ 196 h 202"/>
                  <a:gd name="T114" fmla="*/ 1944 w 2012"/>
                  <a:gd name="T115" fmla="*/ 202 h 202"/>
                  <a:gd name="T116" fmla="*/ 1978 w 2012"/>
                  <a:gd name="T117" fmla="*/ 202 h 202"/>
                  <a:gd name="T118" fmla="*/ 2012 w 2012"/>
                  <a:gd name="T119" fmla="*/ 202 h 2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12"/>
                  <a:gd name="T181" fmla="*/ 0 h 202"/>
                  <a:gd name="T182" fmla="*/ 2012 w 2012"/>
                  <a:gd name="T183" fmla="*/ 202 h 2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12" h="202">
                    <a:moveTo>
                      <a:pt x="0" y="202"/>
                    </a:moveTo>
                    <a:lnTo>
                      <a:pt x="8" y="202"/>
                    </a:lnTo>
                    <a:lnTo>
                      <a:pt x="14" y="202"/>
                    </a:lnTo>
                    <a:lnTo>
                      <a:pt x="20" y="202"/>
                    </a:lnTo>
                    <a:lnTo>
                      <a:pt x="28" y="202"/>
                    </a:lnTo>
                    <a:lnTo>
                      <a:pt x="34" y="202"/>
                    </a:lnTo>
                    <a:lnTo>
                      <a:pt x="40" y="202"/>
                    </a:lnTo>
                    <a:lnTo>
                      <a:pt x="48" y="202"/>
                    </a:lnTo>
                    <a:lnTo>
                      <a:pt x="54" y="202"/>
                    </a:lnTo>
                    <a:lnTo>
                      <a:pt x="60" y="202"/>
                    </a:lnTo>
                    <a:lnTo>
                      <a:pt x="68" y="202"/>
                    </a:lnTo>
                    <a:lnTo>
                      <a:pt x="74" y="202"/>
                    </a:lnTo>
                    <a:lnTo>
                      <a:pt x="82" y="202"/>
                    </a:lnTo>
                    <a:lnTo>
                      <a:pt x="88" y="202"/>
                    </a:lnTo>
                    <a:lnTo>
                      <a:pt x="94" y="202"/>
                    </a:lnTo>
                    <a:lnTo>
                      <a:pt x="102" y="202"/>
                    </a:lnTo>
                    <a:lnTo>
                      <a:pt x="108" y="202"/>
                    </a:lnTo>
                    <a:lnTo>
                      <a:pt x="114" y="202"/>
                    </a:lnTo>
                    <a:lnTo>
                      <a:pt x="122" y="202"/>
                    </a:lnTo>
                    <a:lnTo>
                      <a:pt x="128" y="202"/>
                    </a:lnTo>
                    <a:lnTo>
                      <a:pt x="134" y="202"/>
                    </a:lnTo>
                    <a:lnTo>
                      <a:pt x="142" y="202"/>
                    </a:lnTo>
                    <a:lnTo>
                      <a:pt x="148" y="202"/>
                    </a:lnTo>
                    <a:lnTo>
                      <a:pt x="154" y="202"/>
                    </a:lnTo>
                    <a:lnTo>
                      <a:pt x="162" y="202"/>
                    </a:lnTo>
                    <a:lnTo>
                      <a:pt x="168" y="202"/>
                    </a:lnTo>
                    <a:lnTo>
                      <a:pt x="176" y="202"/>
                    </a:lnTo>
                    <a:lnTo>
                      <a:pt x="182" y="202"/>
                    </a:lnTo>
                    <a:lnTo>
                      <a:pt x="188" y="202"/>
                    </a:lnTo>
                    <a:lnTo>
                      <a:pt x="196" y="202"/>
                    </a:lnTo>
                    <a:lnTo>
                      <a:pt x="202" y="194"/>
                    </a:lnTo>
                    <a:lnTo>
                      <a:pt x="208" y="192"/>
                    </a:lnTo>
                    <a:lnTo>
                      <a:pt x="216" y="188"/>
                    </a:lnTo>
                    <a:lnTo>
                      <a:pt x="222" y="168"/>
                    </a:lnTo>
                    <a:lnTo>
                      <a:pt x="228" y="188"/>
                    </a:lnTo>
                    <a:lnTo>
                      <a:pt x="236" y="186"/>
                    </a:lnTo>
                    <a:lnTo>
                      <a:pt x="242" y="202"/>
                    </a:lnTo>
                    <a:lnTo>
                      <a:pt x="250" y="202"/>
                    </a:lnTo>
                    <a:lnTo>
                      <a:pt x="256" y="198"/>
                    </a:lnTo>
                    <a:lnTo>
                      <a:pt x="262" y="202"/>
                    </a:lnTo>
                    <a:lnTo>
                      <a:pt x="270" y="202"/>
                    </a:lnTo>
                    <a:lnTo>
                      <a:pt x="276" y="200"/>
                    </a:lnTo>
                    <a:lnTo>
                      <a:pt x="282" y="202"/>
                    </a:lnTo>
                    <a:lnTo>
                      <a:pt x="290" y="202"/>
                    </a:lnTo>
                    <a:lnTo>
                      <a:pt x="296" y="202"/>
                    </a:lnTo>
                    <a:lnTo>
                      <a:pt x="302" y="202"/>
                    </a:lnTo>
                    <a:lnTo>
                      <a:pt x="310" y="198"/>
                    </a:lnTo>
                    <a:lnTo>
                      <a:pt x="316" y="200"/>
                    </a:lnTo>
                    <a:lnTo>
                      <a:pt x="324" y="202"/>
                    </a:lnTo>
                    <a:lnTo>
                      <a:pt x="330" y="202"/>
                    </a:lnTo>
                    <a:lnTo>
                      <a:pt x="336" y="202"/>
                    </a:lnTo>
                    <a:lnTo>
                      <a:pt x="344" y="202"/>
                    </a:lnTo>
                    <a:lnTo>
                      <a:pt x="350" y="202"/>
                    </a:lnTo>
                    <a:lnTo>
                      <a:pt x="356" y="202"/>
                    </a:lnTo>
                    <a:lnTo>
                      <a:pt x="364" y="202"/>
                    </a:lnTo>
                    <a:lnTo>
                      <a:pt x="370" y="202"/>
                    </a:lnTo>
                    <a:lnTo>
                      <a:pt x="376" y="202"/>
                    </a:lnTo>
                    <a:lnTo>
                      <a:pt x="384" y="202"/>
                    </a:lnTo>
                    <a:lnTo>
                      <a:pt x="390" y="202"/>
                    </a:lnTo>
                    <a:lnTo>
                      <a:pt x="398" y="200"/>
                    </a:lnTo>
                    <a:lnTo>
                      <a:pt x="404" y="200"/>
                    </a:lnTo>
                    <a:lnTo>
                      <a:pt x="410" y="202"/>
                    </a:lnTo>
                    <a:lnTo>
                      <a:pt x="418" y="202"/>
                    </a:lnTo>
                    <a:lnTo>
                      <a:pt x="424" y="202"/>
                    </a:lnTo>
                    <a:lnTo>
                      <a:pt x="430" y="202"/>
                    </a:lnTo>
                    <a:lnTo>
                      <a:pt x="438" y="202"/>
                    </a:lnTo>
                    <a:lnTo>
                      <a:pt x="444" y="202"/>
                    </a:lnTo>
                    <a:lnTo>
                      <a:pt x="450" y="202"/>
                    </a:lnTo>
                    <a:lnTo>
                      <a:pt x="458" y="200"/>
                    </a:lnTo>
                    <a:lnTo>
                      <a:pt x="464" y="202"/>
                    </a:lnTo>
                    <a:lnTo>
                      <a:pt x="472" y="200"/>
                    </a:lnTo>
                    <a:lnTo>
                      <a:pt x="478" y="140"/>
                    </a:lnTo>
                    <a:lnTo>
                      <a:pt x="484" y="192"/>
                    </a:lnTo>
                    <a:lnTo>
                      <a:pt x="492" y="200"/>
                    </a:lnTo>
                    <a:lnTo>
                      <a:pt x="498" y="202"/>
                    </a:lnTo>
                    <a:lnTo>
                      <a:pt x="504" y="202"/>
                    </a:lnTo>
                    <a:lnTo>
                      <a:pt x="512" y="202"/>
                    </a:lnTo>
                    <a:lnTo>
                      <a:pt x="518" y="202"/>
                    </a:lnTo>
                    <a:lnTo>
                      <a:pt x="524" y="202"/>
                    </a:lnTo>
                    <a:lnTo>
                      <a:pt x="532" y="202"/>
                    </a:lnTo>
                    <a:lnTo>
                      <a:pt x="538" y="202"/>
                    </a:lnTo>
                    <a:lnTo>
                      <a:pt x="546" y="202"/>
                    </a:lnTo>
                    <a:lnTo>
                      <a:pt x="552" y="202"/>
                    </a:lnTo>
                    <a:lnTo>
                      <a:pt x="558" y="202"/>
                    </a:lnTo>
                    <a:lnTo>
                      <a:pt x="566" y="202"/>
                    </a:lnTo>
                    <a:lnTo>
                      <a:pt x="572" y="202"/>
                    </a:lnTo>
                    <a:lnTo>
                      <a:pt x="578" y="202"/>
                    </a:lnTo>
                    <a:lnTo>
                      <a:pt x="586" y="202"/>
                    </a:lnTo>
                    <a:lnTo>
                      <a:pt x="592" y="202"/>
                    </a:lnTo>
                    <a:lnTo>
                      <a:pt x="598" y="202"/>
                    </a:lnTo>
                    <a:lnTo>
                      <a:pt x="606" y="202"/>
                    </a:lnTo>
                    <a:lnTo>
                      <a:pt x="612" y="202"/>
                    </a:lnTo>
                    <a:lnTo>
                      <a:pt x="620" y="202"/>
                    </a:lnTo>
                    <a:lnTo>
                      <a:pt x="626" y="202"/>
                    </a:lnTo>
                    <a:lnTo>
                      <a:pt x="632" y="202"/>
                    </a:lnTo>
                    <a:lnTo>
                      <a:pt x="640" y="202"/>
                    </a:lnTo>
                    <a:lnTo>
                      <a:pt x="646" y="202"/>
                    </a:lnTo>
                    <a:lnTo>
                      <a:pt x="652" y="202"/>
                    </a:lnTo>
                    <a:lnTo>
                      <a:pt x="660" y="202"/>
                    </a:lnTo>
                    <a:lnTo>
                      <a:pt x="666" y="202"/>
                    </a:lnTo>
                    <a:lnTo>
                      <a:pt x="672" y="202"/>
                    </a:lnTo>
                    <a:lnTo>
                      <a:pt x="680" y="202"/>
                    </a:lnTo>
                    <a:lnTo>
                      <a:pt x="686" y="202"/>
                    </a:lnTo>
                    <a:lnTo>
                      <a:pt x="694" y="202"/>
                    </a:lnTo>
                    <a:lnTo>
                      <a:pt x="700" y="202"/>
                    </a:lnTo>
                    <a:lnTo>
                      <a:pt x="706" y="202"/>
                    </a:lnTo>
                    <a:lnTo>
                      <a:pt x="714" y="202"/>
                    </a:lnTo>
                    <a:lnTo>
                      <a:pt x="720" y="202"/>
                    </a:lnTo>
                    <a:lnTo>
                      <a:pt x="726" y="202"/>
                    </a:lnTo>
                    <a:lnTo>
                      <a:pt x="734" y="202"/>
                    </a:lnTo>
                    <a:lnTo>
                      <a:pt x="740" y="202"/>
                    </a:lnTo>
                    <a:lnTo>
                      <a:pt x="746" y="202"/>
                    </a:lnTo>
                    <a:lnTo>
                      <a:pt x="754" y="202"/>
                    </a:lnTo>
                    <a:lnTo>
                      <a:pt x="760" y="202"/>
                    </a:lnTo>
                    <a:lnTo>
                      <a:pt x="768" y="202"/>
                    </a:lnTo>
                    <a:lnTo>
                      <a:pt x="774" y="202"/>
                    </a:lnTo>
                    <a:lnTo>
                      <a:pt x="780" y="202"/>
                    </a:lnTo>
                    <a:lnTo>
                      <a:pt x="788" y="202"/>
                    </a:lnTo>
                    <a:lnTo>
                      <a:pt x="794" y="202"/>
                    </a:lnTo>
                    <a:lnTo>
                      <a:pt x="800" y="202"/>
                    </a:lnTo>
                    <a:lnTo>
                      <a:pt x="808" y="202"/>
                    </a:lnTo>
                    <a:lnTo>
                      <a:pt x="814" y="202"/>
                    </a:lnTo>
                    <a:lnTo>
                      <a:pt x="820" y="202"/>
                    </a:lnTo>
                    <a:lnTo>
                      <a:pt x="828" y="198"/>
                    </a:lnTo>
                    <a:lnTo>
                      <a:pt x="834" y="194"/>
                    </a:lnTo>
                    <a:lnTo>
                      <a:pt x="842" y="176"/>
                    </a:lnTo>
                    <a:lnTo>
                      <a:pt x="848" y="184"/>
                    </a:lnTo>
                    <a:lnTo>
                      <a:pt x="854" y="184"/>
                    </a:lnTo>
                    <a:lnTo>
                      <a:pt x="862" y="202"/>
                    </a:lnTo>
                    <a:lnTo>
                      <a:pt x="868" y="202"/>
                    </a:lnTo>
                    <a:lnTo>
                      <a:pt x="874" y="202"/>
                    </a:lnTo>
                    <a:lnTo>
                      <a:pt x="882" y="202"/>
                    </a:lnTo>
                    <a:lnTo>
                      <a:pt x="888" y="202"/>
                    </a:lnTo>
                    <a:lnTo>
                      <a:pt x="894" y="202"/>
                    </a:lnTo>
                    <a:lnTo>
                      <a:pt x="902" y="202"/>
                    </a:lnTo>
                    <a:lnTo>
                      <a:pt x="908" y="202"/>
                    </a:lnTo>
                    <a:lnTo>
                      <a:pt x="916" y="202"/>
                    </a:lnTo>
                    <a:lnTo>
                      <a:pt x="922" y="202"/>
                    </a:lnTo>
                    <a:lnTo>
                      <a:pt x="928" y="202"/>
                    </a:lnTo>
                    <a:lnTo>
                      <a:pt x="936" y="202"/>
                    </a:lnTo>
                    <a:lnTo>
                      <a:pt x="942" y="202"/>
                    </a:lnTo>
                    <a:lnTo>
                      <a:pt x="948" y="202"/>
                    </a:lnTo>
                    <a:lnTo>
                      <a:pt x="956" y="202"/>
                    </a:lnTo>
                    <a:lnTo>
                      <a:pt x="962" y="202"/>
                    </a:lnTo>
                    <a:lnTo>
                      <a:pt x="968" y="202"/>
                    </a:lnTo>
                    <a:lnTo>
                      <a:pt x="976" y="200"/>
                    </a:lnTo>
                    <a:lnTo>
                      <a:pt x="982" y="200"/>
                    </a:lnTo>
                    <a:lnTo>
                      <a:pt x="990" y="202"/>
                    </a:lnTo>
                    <a:lnTo>
                      <a:pt x="996" y="202"/>
                    </a:lnTo>
                    <a:lnTo>
                      <a:pt x="1002" y="202"/>
                    </a:lnTo>
                    <a:lnTo>
                      <a:pt x="1010" y="202"/>
                    </a:lnTo>
                    <a:lnTo>
                      <a:pt x="1016" y="202"/>
                    </a:lnTo>
                    <a:lnTo>
                      <a:pt x="1022" y="202"/>
                    </a:lnTo>
                    <a:lnTo>
                      <a:pt x="1030" y="202"/>
                    </a:lnTo>
                    <a:lnTo>
                      <a:pt x="1036" y="202"/>
                    </a:lnTo>
                    <a:lnTo>
                      <a:pt x="1042" y="202"/>
                    </a:lnTo>
                    <a:lnTo>
                      <a:pt x="1050" y="202"/>
                    </a:lnTo>
                    <a:lnTo>
                      <a:pt x="1056" y="202"/>
                    </a:lnTo>
                    <a:lnTo>
                      <a:pt x="1064" y="202"/>
                    </a:lnTo>
                    <a:lnTo>
                      <a:pt x="1070" y="202"/>
                    </a:lnTo>
                    <a:lnTo>
                      <a:pt x="1076" y="184"/>
                    </a:lnTo>
                    <a:lnTo>
                      <a:pt x="1084" y="100"/>
                    </a:lnTo>
                    <a:lnTo>
                      <a:pt x="1090" y="148"/>
                    </a:lnTo>
                    <a:lnTo>
                      <a:pt x="1096" y="72"/>
                    </a:lnTo>
                    <a:lnTo>
                      <a:pt x="1104" y="0"/>
                    </a:lnTo>
                    <a:lnTo>
                      <a:pt x="1110" y="58"/>
                    </a:lnTo>
                    <a:lnTo>
                      <a:pt x="1116" y="128"/>
                    </a:lnTo>
                    <a:lnTo>
                      <a:pt x="1124" y="160"/>
                    </a:lnTo>
                    <a:lnTo>
                      <a:pt x="1130" y="176"/>
                    </a:lnTo>
                    <a:lnTo>
                      <a:pt x="1138" y="196"/>
                    </a:lnTo>
                    <a:lnTo>
                      <a:pt x="1144" y="200"/>
                    </a:lnTo>
                    <a:lnTo>
                      <a:pt x="1150" y="202"/>
                    </a:lnTo>
                    <a:lnTo>
                      <a:pt x="1158" y="202"/>
                    </a:lnTo>
                    <a:lnTo>
                      <a:pt x="1164" y="202"/>
                    </a:lnTo>
                    <a:lnTo>
                      <a:pt x="1170" y="202"/>
                    </a:lnTo>
                    <a:lnTo>
                      <a:pt x="1178" y="202"/>
                    </a:lnTo>
                    <a:lnTo>
                      <a:pt x="1184" y="202"/>
                    </a:lnTo>
                    <a:lnTo>
                      <a:pt x="1190" y="202"/>
                    </a:lnTo>
                    <a:lnTo>
                      <a:pt x="1198" y="200"/>
                    </a:lnTo>
                    <a:lnTo>
                      <a:pt x="1204" y="198"/>
                    </a:lnTo>
                    <a:lnTo>
                      <a:pt x="1212" y="202"/>
                    </a:lnTo>
                    <a:lnTo>
                      <a:pt x="1218" y="192"/>
                    </a:lnTo>
                    <a:lnTo>
                      <a:pt x="1224" y="198"/>
                    </a:lnTo>
                    <a:lnTo>
                      <a:pt x="1232" y="198"/>
                    </a:lnTo>
                    <a:lnTo>
                      <a:pt x="1238" y="190"/>
                    </a:lnTo>
                    <a:lnTo>
                      <a:pt x="1244" y="202"/>
                    </a:lnTo>
                    <a:lnTo>
                      <a:pt x="1252" y="202"/>
                    </a:lnTo>
                    <a:lnTo>
                      <a:pt x="1258" y="202"/>
                    </a:lnTo>
                    <a:lnTo>
                      <a:pt x="1264" y="202"/>
                    </a:lnTo>
                    <a:lnTo>
                      <a:pt x="1272" y="202"/>
                    </a:lnTo>
                    <a:lnTo>
                      <a:pt x="1278" y="202"/>
                    </a:lnTo>
                    <a:lnTo>
                      <a:pt x="1286" y="202"/>
                    </a:lnTo>
                    <a:lnTo>
                      <a:pt x="1292" y="202"/>
                    </a:lnTo>
                    <a:lnTo>
                      <a:pt x="1298" y="202"/>
                    </a:lnTo>
                    <a:lnTo>
                      <a:pt x="1306" y="202"/>
                    </a:lnTo>
                    <a:lnTo>
                      <a:pt x="1312" y="202"/>
                    </a:lnTo>
                    <a:lnTo>
                      <a:pt x="1318" y="202"/>
                    </a:lnTo>
                    <a:lnTo>
                      <a:pt x="1326" y="202"/>
                    </a:lnTo>
                    <a:lnTo>
                      <a:pt x="1332" y="202"/>
                    </a:lnTo>
                    <a:lnTo>
                      <a:pt x="1338" y="202"/>
                    </a:lnTo>
                    <a:lnTo>
                      <a:pt x="1346" y="202"/>
                    </a:lnTo>
                    <a:lnTo>
                      <a:pt x="1352" y="202"/>
                    </a:lnTo>
                    <a:lnTo>
                      <a:pt x="1360" y="202"/>
                    </a:lnTo>
                    <a:lnTo>
                      <a:pt x="1366" y="202"/>
                    </a:lnTo>
                    <a:lnTo>
                      <a:pt x="1372" y="202"/>
                    </a:lnTo>
                    <a:lnTo>
                      <a:pt x="1380" y="202"/>
                    </a:lnTo>
                    <a:lnTo>
                      <a:pt x="1386" y="202"/>
                    </a:lnTo>
                    <a:lnTo>
                      <a:pt x="1392" y="202"/>
                    </a:lnTo>
                    <a:lnTo>
                      <a:pt x="1400" y="202"/>
                    </a:lnTo>
                    <a:lnTo>
                      <a:pt x="1406" y="202"/>
                    </a:lnTo>
                    <a:lnTo>
                      <a:pt x="1412" y="202"/>
                    </a:lnTo>
                    <a:lnTo>
                      <a:pt x="1420" y="202"/>
                    </a:lnTo>
                    <a:lnTo>
                      <a:pt x="1426" y="202"/>
                    </a:lnTo>
                    <a:lnTo>
                      <a:pt x="1434" y="202"/>
                    </a:lnTo>
                    <a:lnTo>
                      <a:pt x="1440" y="202"/>
                    </a:lnTo>
                    <a:lnTo>
                      <a:pt x="1446" y="202"/>
                    </a:lnTo>
                    <a:lnTo>
                      <a:pt x="1454" y="202"/>
                    </a:lnTo>
                    <a:lnTo>
                      <a:pt x="1460" y="202"/>
                    </a:lnTo>
                    <a:lnTo>
                      <a:pt x="1466" y="202"/>
                    </a:lnTo>
                    <a:lnTo>
                      <a:pt x="1474" y="202"/>
                    </a:lnTo>
                    <a:lnTo>
                      <a:pt x="1480" y="202"/>
                    </a:lnTo>
                    <a:lnTo>
                      <a:pt x="1486" y="202"/>
                    </a:lnTo>
                    <a:lnTo>
                      <a:pt x="1494" y="202"/>
                    </a:lnTo>
                    <a:lnTo>
                      <a:pt x="1500" y="202"/>
                    </a:lnTo>
                    <a:lnTo>
                      <a:pt x="1508" y="202"/>
                    </a:lnTo>
                    <a:lnTo>
                      <a:pt x="1514" y="202"/>
                    </a:lnTo>
                    <a:lnTo>
                      <a:pt x="1520" y="202"/>
                    </a:lnTo>
                    <a:lnTo>
                      <a:pt x="1528" y="202"/>
                    </a:lnTo>
                    <a:lnTo>
                      <a:pt x="1534" y="202"/>
                    </a:lnTo>
                    <a:lnTo>
                      <a:pt x="1540" y="202"/>
                    </a:lnTo>
                    <a:lnTo>
                      <a:pt x="1548" y="202"/>
                    </a:lnTo>
                    <a:lnTo>
                      <a:pt x="1554" y="202"/>
                    </a:lnTo>
                    <a:lnTo>
                      <a:pt x="1560" y="202"/>
                    </a:lnTo>
                    <a:lnTo>
                      <a:pt x="1568" y="202"/>
                    </a:lnTo>
                    <a:lnTo>
                      <a:pt x="1574" y="202"/>
                    </a:lnTo>
                    <a:lnTo>
                      <a:pt x="1582" y="202"/>
                    </a:lnTo>
                    <a:lnTo>
                      <a:pt x="1588" y="202"/>
                    </a:lnTo>
                    <a:lnTo>
                      <a:pt x="1594" y="202"/>
                    </a:lnTo>
                    <a:lnTo>
                      <a:pt x="1602" y="190"/>
                    </a:lnTo>
                    <a:lnTo>
                      <a:pt x="1608" y="186"/>
                    </a:lnTo>
                    <a:lnTo>
                      <a:pt x="1614" y="200"/>
                    </a:lnTo>
                    <a:lnTo>
                      <a:pt x="1622" y="202"/>
                    </a:lnTo>
                    <a:lnTo>
                      <a:pt x="1628" y="198"/>
                    </a:lnTo>
                    <a:lnTo>
                      <a:pt x="1634" y="200"/>
                    </a:lnTo>
                    <a:lnTo>
                      <a:pt x="1642" y="188"/>
                    </a:lnTo>
                    <a:lnTo>
                      <a:pt x="1648" y="182"/>
                    </a:lnTo>
                    <a:lnTo>
                      <a:pt x="1656" y="196"/>
                    </a:lnTo>
                    <a:lnTo>
                      <a:pt x="1662" y="184"/>
                    </a:lnTo>
                    <a:lnTo>
                      <a:pt x="1668" y="186"/>
                    </a:lnTo>
                    <a:lnTo>
                      <a:pt x="1676" y="200"/>
                    </a:lnTo>
                    <a:lnTo>
                      <a:pt x="1682" y="202"/>
                    </a:lnTo>
                    <a:lnTo>
                      <a:pt x="1688" y="202"/>
                    </a:lnTo>
                    <a:lnTo>
                      <a:pt x="1696" y="202"/>
                    </a:lnTo>
                    <a:lnTo>
                      <a:pt x="1702" y="202"/>
                    </a:lnTo>
                    <a:lnTo>
                      <a:pt x="1708" y="202"/>
                    </a:lnTo>
                    <a:lnTo>
                      <a:pt x="1716" y="202"/>
                    </a:lnTo>
                    <a:lnTo>
                      <a:pt x="1722" y="202"/>
                    </a:lnTo>
                    <a:lnTo>
                      <a:pt x="1730" y="202"/>
                    </a:lnTo>
                    <a:lnTo>
                      <a:pt x="1736" y="202"/>
                    </a:lnTo>
                    <a:lnTo>
                      <a:pt x="1742" y="200"/>
                    </a:lnTo>
                    <a:lnTo>
                      <a:pt x="1750" y="198"/>
                    </a:lnTo>
                    <a:lnTo>
                      <a:pt x="1756" y="200"/>
                    </a:lnTo>
                    <a:lnTo>
                      <a:pt x="1762" y="202"/>
                    </a:lnTo>
                    <a:lnTo>
                      <a:pt x="1770" y="202"/>
                    </a:lnTo>
                    <a:lnTo>
                      <a:pt x="1776" y="202"/>
                    </a:lnTo>
                    <a:lnTo>
                      <a:pt x="1782" y="202"/>
                    </a:lnTo>
                    <a:lnTo>
                      <a:pt x="1790" y="202"/>
                    </a:lnTo>
                    <a:lnTo>
                      <a:pt x="1796" y="202"/>
                    </a:lnTo>
                    <a:lnTo>
                      <a:pt x="1804" y="202"/>
                    </a:lnTo>
                    <a:lnTo>
                      <a:pt x="1810" y="202"/>
                    </a:lnTo>
                    <a:lnTo>
                      <a:pt x="1816" y="202"/>
                    </a:lnTo>
                    <a:lnTo>
                      <a:pt x="1824" y="198"/>
                    </a:lnTo>
                    <a:lnTo>
                      <a:pt x="1830" y="200"/>
                    </a:lnTo>
                    <a:lnTo>
                      <a:pt x="1836" y="200"/>
                    </a:lnTo>
                    <a:lnTo>
                      <a:pt x="1844" y="202"/>
                    </a:lnTo>
                    <a:lnTo>
                      <a:pt x="1850" y="202"/>
                    </a:lnTo>
                    <a:lnTo>
                      <a:pt x="1856" y="202"/>
                    </a:lnTo>
                    <a:lnTo>
                      <a:pt x="1864" y="202"/>
                    </a:lnTo>
                    <a:lnTo>
                      <a:pt x="1870" y="174"/>
                    </a:lnTo>
                    <a:lnTo>
                      <a:pt x="1878" y="132"/>
                    </a:lnTo>
                    <a:lnTo>
                      <a:pt x="1884" y="120"/>
                    </a:lnTo>
                    <a:lnTo>
                      <a:pt x="1890" y="146"/>
                    </a:lnTo>
                    <a:lnTo>
                      <a:pt x="1898" y="178"/>
                    </a:lnTo>
                    <a:lnTo>
                      <a:pt x="1904" y="186"/>
                    </a:lnTo>
                    <a:lnTo>
                      <a:pt x="1910" y="196"/>
                    </a:lnTo>
                    <a:lnTo>
                      <a:pt x="1918" y="202"/>
                    </a:lnTo>
                    <a:lnTo>
                      <a:pt x="1924" y="202"/>
                    </a:lnTo>
                    <a:lnTo>
                      <a:pt x="1930" y="202"/>
                    </a:lnTo>
                    <a:lnTo>
                      <a:pt x="1938" y="202"/>
                    </a:lnTo>
                    <a:lnTo>
                      <a:pt x="1944" y="202"/>
                    </a:lnTo>
                    <a:lnTo>
                      <a:pt x="1952" y="202"/>
                    </a:lnTo>
                    <a:lnTo>
                      <a:pt x="1958" y="202"/>
                    </a:lnTo>
                    <a:lnTo>
                      <a:pt x="1964" y="202"/>
                    </a:lnTo>
                    <a:lnTo>
                      <a:pt x="1972" y="202"/>
                    </a:lnTo>
                    <a:lnTo>
                      <a:pt x="1978" y="202"/>
                    </a:lnTo>
                    <a:lnTo>
                      <a:pt x="1984" y="202"/>
                    </a:lnTo>
                    <a:lnTo>
                      <a:pt x="1992" y="202"/>
                    </a:lnTo>
                    <a:lnTo>
                      <a:pt x="1998" y="202"/>
                    </a:lnTo>
                    <a:lnTo>
                      <a:pt x="2004" y="202"/>
                    </a:lnTo>
                    <a:lnTo>
                      <a:pt x="2012" y="202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95" name="Freeform 1377"/>
              <p:cNvSpPr>
                <a:spLocks/>
              </p:cNvSpPr>
              <p:nvPr/>
            </p:nvSpPr>
            <p:spPr bwMode="auto">
              <a:xfrm>
                <a:off x="1206" y="2458"/>
                <a:ext cx="1258" cy="202"/>
              </a:xfrm>
              <a:custGeom>
                <a:avLst/>
                <a:gdLst>
                  <a:gd name="T0" fmla="*/ 14 w 1258"/>
                  <a:gd name="T1" fmla="*/ 202 h 202"/>
                  <a:gd name="T2" fmla="*/ 34 w 1258"/>
                  <a:gd name="T3" fmla="*/ 202 h 202"/>
                  <a:gd name="T4" fmla="*/ 54 w 1258"/>
                  <a:gd name="T5" fmla="*/ 202 h 202"/>
                  <a:gd name="T6" fmla="*/ 74 w 1258"/>
                  <a:gd name="T7" fmla="*/ 202 h 202"/>
                  <a:gd name="T8" fmla="*/ 94 w 1258"/>
                  <a:gd name="T9" fmla="*/ 202 h 202"/>
                  <a:gd name="T10" fmla="*/ 114 w 1258"/>
                  <a:gd name="T11" fmla="*/ 202 h 202"/>
                  <a:gd name="T12" fmla="*/ 134 w 1258"/>
                  <a:gd name="T13" fmla="*/ 194 h 202"/>
                  <a:gd name="T14" fmla="*/ 156 w 1258"/>
                  <a:gd name="T15" fmla="*/ 200 h 202"/>
                  <a:gd name="T16" fmla="*/ 176 w 1258"/>
                  <a:gd name="T17" fmla="*/ 202 h 202"/>
                  <a:gd name="T18" fmla="*/ 196 w 1258"/>
                  <a:gd name="T19" fmla="*/ 202 h 202"/>
                  <a:gd name="T20" fmla="*/ 216 w 1258"/>
                  <a:gd name="T21" fmla="*/ 182 h 202"/>
                  <a:gd name="T22" fmla="*/ 236 w 1258"/>
                  <a:gd name="T23" fmla="*/ 186 h 202"/>
                  <a:gd name="T24" fmla="*/ 256 w 1258"/>
                  <a:gd name="T25" fmla="*/ 202 h 202"/>
                  <a:gd name="T26" fmla="*/ 276 w 1258"/>
                  <a:gd name="T27" fmla="*/ 178 h 202"/>
                  <a:gd name="T28" fmla="*/ 296 w 1258"/>
                  <a:gd name="T29" fmla="*/ 198 h 202"/>
                  <a:gd name="T30" fmla="*/ 316 w 1258"/>
                  <a:gd name="T31" fmla="*/ 154 h 202"/>
                  <a:gd name="T32" fmla="*/ 336 w 1258"/>
                  <a:gd name="T33" fmla="*/ 202 h 202"/>
                  <a:gd name="T34" fmla="*/ 356 w 1258"/>
                  <a:gd name="T35" fmla="*/ 134 h 202"/>
                  <a:gd name="T36" fmla="*/ 378 w 1258"/>
                  <a:gd name="T37" fmla="*/ 198 h 202"/>
                  <a:gd name="T38" fmla="*/ 398 w 1258"/>
                  <a:gd name="T39" fmla="*/ 202 h 202"/>
                  <a:gd name="T40" fmla="*/ 418 w 1258"/>
                  <a:gd name="T41" fmla="*/ 202 h 202"/>
                  <a:gd name="T42" fmla="*/ 438 w 1258"/>
                  <a:gd name="T43" fmla="*/ 202 h 202"/>
                  <a:gd name="T44" fmla="*/ 458 w 1258"/>
                  <a:gd name="T45" fmla="*/ 202 h 202"/>
                  <a:gd name="T46" fmla="*/ 478 w 1258"/>
                  <a:gd name="T47" fmla="*/ 202 h 202"/>
                  <a:gd name="T48" fmla="*/ 498 w 1258"/>
                  <a:gd name="T49" fmla="*/ 202 h 202"/>
                  <a:gd name="T50" fmla="*/ 518 w 1258"/>
                  <a:gd name="T51" fmla="*/ 202 h 202"/>
                  <a:gd name="T52" fmla="*/ 538 w 1258"/>
                  <a:gd name="T53" fmla="*/ 202 h 202"/>
                  <a:gd name="T54" fmla="*/ 558 w 1258"/>
                  <a:gd name="T55" fmla="*/ 202 h 202"/>
                  <a:gd name="T56" fmla="*/ 578 w 1258"/>
                  <a:gd name="T57" fmla="*/ 202 h 202"/>
                  <a:gd name="T58" fmla="*/ 600 w 1258"/>
                  <a:gd name="T59" fmla="*/ 202 h 202"/>
                  <a:gd name="T60" fmla="*/ 620 w 1258"/>
                  <a:gd name="T61" fmla="*/ 202 h 202"/>
                  <a:gd name="T62" fmla="*/ 640 w 1258"/>
                  <a:gd name="T63" fmla="*/ 202 h 202"/>
                  <a:gd name="T64" fmla="*/ 660 w 1258"/>
                  <a:gd name="T65" fmla="*/ 202 h 202"/>
                  <a:gd name="T66" fmla="*/ 680 w 1258"/>
                  <a:gd name="T67" fmla="*/ 202 h 202"/>
                  <a:gd name="T68" fmla="*/ 700 w 1258"/>
                  <a:gd name="T69" fmla="*/ 202 h 202"/>
                  <a:gd name="T70" fmla="*/ 720 w 1258"/>
                  <a:gd name="T71" fmla="*/ 202 h 202"/>
                  <a:gd name="T72" fmla="*/ 740 w 1258"/>
                  <a:gd name="T73" fmla="*/ 192 h 202"/>
                  <a:gd name="T74" fmla="*/ 760 w 1258"/>
                  <a:gd name="T75" fmla="*/ 200 h 202"/>
                  <a:gd name="T76" fmla="*/ 780 w 1258"/>
                  <a:gd name="T77" fmla="*/ 198 h 202"/>
                  <a:gd name="T78" fmla="*/ 800 w 1258"/>
                  <a:gd name="T79" fmla="*/ 202 h 202"/>
                  <a:gd name="T80" fmla="*/ 822 w 1258"/>
                  <a:gd name="T81" fmla="*/ 202 h 202"/>
                  <a:gd name="T82" fmla="*/ 842 w 1258"/>
                  <a:gd name="T83" fmla="*/ 202 h 202"/>
                  <a:gd name="T84" fmla="*/ 862 w 1258"/>
                  <a:gd name="T85" fmla="*/ 202 h 202"/>
                  <a:gd name="T86" fmla="*/ 882 w 1258"/>
                  <a:gd name="T87" fmla="*/ 180 h 202"/>
                  <a:gd name="T88" fmla="*/ 902 w 1258"/>
                  <a:gd name="T89" fmla="*/ 134 h 202"/>
                  <a:gd name="T90" fmla="*/ 922 w 1258"/>
                  <a:gd name="T91" fmla="*/ 0 h 202"/>
                  <a:gd name="T92" fmla="*/ 942 w 1258"/>
                  <a:gd name="T93" fmla="*/ 160 h 202"/>
                  <a:gd name="T94" fmla="*/ 962 w 1258"/>
                  <a:gd name="T95" fmla="*/ 202 h 202"/>
                  <a:gd name="T96" fmla="*/ 982 w 1258"/>
                  <a:gd name="T97" fmla="*/ 198 h 202"/>
                  <a:gd name="T98" fmla="*/ 1002 w 1258"/>
                  <a:gd name="T99" fmla="*/ 202 h 202"/>
                  <a:gd name="T100" fmla="*/ 1022 w 1258"/>
                  <a:gd name="T101" fmla="*/ 202 h 202"/>
                  <a:gd name="T102" fmla="*/ 1044 w 1258"/>
                  <a:gd name="T103" fmla="*/ 202 h 202"/>
                  <a:gd name="T104" fmla="*/ 1064 w 1258"/>
                  <a:gd name="T105" fmla="*/ 200 h 202"/>
                  <a:gd name="T106" fmla="*/ 1084 w 1258"/>
                  <a:gd name="T107" fmla="*/ 202 h 202"/>
                  <a:gd name="T108" fmla="*/ 1104 w 1258"/>
                  <a:gd name="T109" fmla="*/ 202 h 202"/>
                  <a:gd name="T110" fmla="*/ 1124 w 1258"/>
                  <a:gd name="T111" fmla="*/ 202 h 202"/>
                  <a:gd name="T112" fmla="*/ 1144 w 1258"/>
                  <a:gd name="T113" fmla="*/ 202 h 202"/>
                  <a:gd name="T114" fmla="*/ 1164 w 1258"/>
                  <a:gd name="T115" fmla="*/ 202 h 202"/>
                  <a:gd name="T116" fmla="*/ 1184 w 1258"/>
                  <a:gd name="T117" fmla="*/ 202 h 202"/>
                  <a:gd name="T118" fmla="*/ 1204 w 1258"/>
                  <a:gd name="T119" fmla="*/ 202 h 202"/>
                  <a:gd name="T120" fmla="*/ 1224 w 1258"/>
                  <a:gd name="T121" fmla="*/ 202 h 202"/>
                  <a:gd name="T122" fmla="*/ 1244 w 1258"/>
                  <a:gd name="T123" fmla="*/ 202 h 2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8"/>
                  <a:gd name="T187" fmla="*/ 0 h 202"/>
                  <a:gd name="T188" fmla="*/ 1258 w 1258"/>
                  <a:gd name="T189" fmla="*/ 202 h 20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8" h="202">
                    <a:moveTo>
                      <a:pt x="0" y="202"/>
                    </a:moveTo>
                    <a:lnTo>
                      <a:pt x="8" y="202"/>
                    </a:lnTo>
                    <a:lnTo>
                      <a:pt x="14" y="202"/>
                    </a:lnTo>
                    <a:lnTo>
                      <a:pt x="20" y="202"/>
                    </a:lnTo>
                    <a:lnTo>
                      <a:pt x="28" y="202"/>
                    </a:lnTo>
                    <a:lnTo>
                      <a:pt x="34" y="202"/>
                    </a:lnTo>
                    <a:lnTo>
                      <a:pt x="40" y="202"/>
                    </a:lnTo>
                    <a:lnTo>
                      <a:pt x="48" y="202"/>
                    </a:lnTo>
                    <a:lnTo>
                      <a:pt x="54" y="202"/>
                    </a:lnTo>
                    <a:lnTo>
                      <a:pt x="60" y="202"/>
                    </a:lnTo>
                    <a:lnTo>
                      <a:pt x="68" y="202"/>
                    </a:lnTo>
                    <a:lnTo>
                      <a:pt x="74" y="202"/>
                    </a:lnTo>
                    <a:lnTo>
                      <a:pt x="82" y="202"/>
                    </a:lnTo>
                    <a:lnTo>
                      <a:pt x="88" y="202"/>
                    </a:lnTo>
                    <a:lnTo>
                      <a:pt x="94" y="202"/>
                    </a:lnTo>
                    <a:lnTo>
                      <a:pt x="102" y="202"/>
                    </a:lnTo>
                    <a:lnTo>
                      <a:pt x="108" y="202"/>
                    </a:lnTo>
                    <a:lnTo>
                      <a:pt x="114" y="202"/>
                    </a:lnTo>
                    <a:lnTo>
                      <a:pt x="122" y="202"/>
                    </a:lnTo>
                    <a:lnTo>
                      <a:pt x="128" y="198"/>
                    </a:lnTo>
                    <a:lnTo>
                      <a:pt x="134" y="194"/>
                    </a:lnTo>
                    <a:lnTo>
                      <a:pt x="142" y="198"/>
                    </a:lnTo>
                    <a:lnTo>
                      <a:pt x="148" y="198"/>
                    </a:lnTo>
                    <a:lnTo>
                      <a:pt x="156" y="200"/>
                    </a:lnTo>
                    <a:lnTo>
                      <a:pt x="162" y="200"/>
                    </a:lnTo>
                    <a:lnTo>
                      <a:pt x="168" y="202"/>
                    </a:lnTo>
                    <a:lnTo>
                      <a:pt x="176" y="202"/>
                    </a:lnTo>
                    <a:lnTo>
                      <a:pt x="182" y="202"/>
                    </a:lnTo>
                    <a:lnTo>
                      <a:pt x="188" y="198"/>
                    </a:lnTo>
                    <a:lnTo>
                      <a:pt x="196" y="202"/>
                    </a:lnTo>
                    <a:lnTo>
                      <a:pt x="202" y="202"/>
                    </a:lnTo>
                    <a:lnTo>
                      <a:pt x="208" y="202"/>
                    </a:lnTo>
                    <a:lnTo>
                      <a:pt x="216" y="182"/>
                    </a:lnTo>
                    <a:lnTo>
                      <a:pt x="222" y="184"/>
                    </a:lnTo>
                    <a:lnTo>
                      <a:pt x="230" y="194"/>
                    </a:lnTo>
                    <a:lnTo>
                      <a:pt x="236" y="186"/>
                    </a:lnTo>
                    <a:lnTo>
                      <a:pt x="242" y="202"/>
                    </a:lnTo>
                    <a:lnTo>
                      <a:pt x="250" y="202"/>
                    </a:lnTo>
                    <a:lnTo>
                      <a:pt x="256" y="202"/>
                    </a:lnTo>
                    <a:lnTo>
                      <a:pt x="262" y="202"/>
                    </a:lnTo>
                    <a:lnTo>
                      <a:pt x="270" y="202"/>
                    </a:lnTo>
                    <a:lnTo>
                      <a:pt x="276" y="178"/>
                    </a:lnTo>
                    <a:lnTo>
                      <a:pt x="282" y="200"/>
                    </a:lnTo>
                    <a:lnTo>
                      <a:pt x="290" y="200"/>
                    </a:lnTo>
                    <a:lnTo>
                      <a:pt x="296" y="198"/>
                    </a:lnTo>
                    <a:lnTo>
                      <a:pt x="304" y="178"/>
                    </a:lnTo>
                    <a:lnTo>
                      <a:pt x="310" y="164"/>
                    </a:lnTo>
                    <a:lnTo>
                      <a:pt x="316" y="154"/>
                    </a:lnTo>
                    <a:lnTo>
                      <a:pt x="324" y="190"/>
                    </a:lnTo>
                    <a:lnTo>
                      <a:pt x="330" y="198"/>
                    </a:lnTo>
                    <a:lnTo>
                      <a:pt x="336" y="202"/>
                    </a:lnTo>
                    <a:lnTo>
                      <a:pt x="344" y="200"/>
                    </a:lnTo>
                    <a:lnTo>
                      <a:pt x="350" y="184"/>
                    </a:lnTo>
                    <a:lnTo>
                      <a:pt x="356" y="134"/>
                    </a:lnTo>
                    <a:lnTo>
                      <a:pt x="364" y="164"/>
                    </a:lnTo>
                    <a:lnTo>
                      <a:pt x="370" y="190"/>
                    </a:lnTo>
                    <a:lnTo>
                      <a:pt x="378" y="198"/>
                    </a:lnTo>
                    <a:lnTo>
                      <a:pt x="384" y="202"/>
                    </a:lnTo>
                    <a:lnTo>
                      <a:pt x="390" y="202"/>
                    </a:lnTo>
                    <a:lnTo>
                      <a:pt x="398" y="202"/>
                    </a:lnTo>
                    <a:lnTo>
                      <a:pt x="404" y="202"/>
                    </a:lnTo>
                    <a:lnTo>
                      <a:pt x="410" y="202"/>
                    </a:lnTo>
                    <a:lnTo>
                      <a:pt x="418" y="202"/>
                    </a:lnTo>
                    <a:lnTo>
                      <a:pt x="424" y="202"/>
                    </a:lnTo>
                    <a:lnTo>
                      <a:pt x="430" y="202"/>
                    </a:lnTo>
                    <a:lnTo>
                      <a:pt x="438" y="202"/>
                    </a:lnTo>
                    <a:lnTo>
                      <a:pt x="444" y="202"/>
                    </a:lnTo>
                    <a:lnTo>
                      <a:pt x="452" y="202"/>
                    </a:lnTo>
                    <a:lnTo>
                      <a:pt x="458" y="202"/>
                    </a:lnTo>
                    <a:lnTo>
                      <a:pt x="464" y="202"/>
                    </a:lnTo>
                    <a:lnTo>
                      <a:pt x="472" y="202"/>
                    </a:lnTo>
                    <a:lnTo>
                      <a:pt x="478" y="202"/>
                    </a:lnTo>
                    <a:lnTo>
                      <a:pt x="484" y="202"/>
                    </a:lnTo>
                    <a:lnTo>
                      <a:pt x="492" y="202"/>
                    </a:lnTo>
                    <a:lnTo>
                      <a:pt x="498" y="202"/>
                    </a:lnTo>
                    <a:lnTo>
                      <a:pt x="504" y="202"/>
                    </a:lnTo>
                    <a:lnTo>
                      <a:pt x="512" y="202"/>
                    </a:lnTo>
                    <a:lnTo>
                      <a:pt x="518" y="202"/>
                    </a:lnTo>
                    <a:lnTo>
                      <a:pt x="526" y="202"/>
                    </a:lnTo>
                    <a:lnTo>
                      <a:pt x="532" y="202"/>
                    </a:lnTo>
                    <a:lnTo>
                      <a:pt x="538" y="202"/>
                    </a:lnTo>
                    <a:lnTo>
                      <a:pt x="546" y="202"/>
                    </a:lnTo>
                    <a:lnTo>
                      <a:pt x="552" y="202"/>
                    </a:lnTo>
                    <a:lnTo>
                      <a:pt x="558" y="202"/>
                    </a:lnTo>
                    <a:lnTo>
                      <a:pt x="566" y="202"/>
                    </a:lnTo>
                    <a:lnTo>
                      <a:pt x="572" y="202"/>
                    </a:lnTo>
                    <a:lnTo>
                      <a:pt x="578" y="202"/>
                    </a:lnTo>
                    <a:lnTo>
                      <a:pt x="586" y="202"/>
                    </a:lnTo>
                    <a:lnTo>
                      <a:pt x="592" y="202"/>
                    </a:lnTo>
                    <a:lnTo>
                      <a:pt x="600" y="202"/>
                    </a:lnTo>
                    <a:lnTo>
                      <a:pt x="606" y="202"/>
                    </a:lnTo>
                    <a:lnTo>
                      <a:pt x="612" y="202"/>
                    </a:lnTo>
                    <a:lnTo>
                      <a:pt x="620" y="202"/>
                    </a:lnTo>
                    <a:lnTo>
                      <a:pt x="626" y="202"/>
                    </a:lnTo>
                    <a:lnTo>
                      <a:pt x="632" y="202"/>
                    </a:lnTo>
                    <a:lnTo>
                      <a:pt x="640" y="202"/>
                    </a:lnTo>
                    <a:lnTo>
                      <a:pt x="646" y="202"/>
                    </a:lnTo>
                    <a:lnTo>
                      <a:pt x="652" y="202"/>
                    </a:lnTo>
                    <a:lnTo>
                      <a:pt x="660" y="202"/>
                    </a:lnTo>
                    <a:lnTo>
                      <a:pt x="666" y="202"/>
                    </a:lnTo>
                    <a:lnTo>
                      <a:pt x="674" y="198"/>
                    </a:lnTo>
                    <a:lnTo>
                      <a:pt x="680" y="202"/>
                    </a:lnTo>
                    <a:lnTo>
                      <a:pt x="686" y="200"/>
                    </a:lnTo>
                    <a:lnTo>
                      <a:pt x="694" y="202"/>
                    </a:lnTo>
                    <a:lnTo>
                      <a:pt x="700" y="202"/>
                    </a:lnTo>
                    <a:lnTo>
                      <a:pt x="706" y="202"/>
                    </a:lnTo>
                    <a:lnTo>
                      <a:pt x="714" y="202"/>
                    </a:lnTo>
                    <a:lnTo>
                      <a:pt x="720" y="202"/>
                    </a:lnTo>
                    <a:lnTo>
                      <a:pt x="726" y="202"/>
                    </a:lnTo>
                    <a:lnTo>
                      <a:pt x="734" y="176"/>
                    </a:lnTo>
                    <a:lnTo>
                      <a:pt x="740" y="192"/>
                    </a:lnTo>
                    <a:lnTo>
                      <a:pt x="748" y="200"/>
                    </a:lnTo>
                    <a:lnTo>
                      <a:pt x="754" y="202"/>
                    </a:lnTo>
                    <a:lnTo>
                      <a:pt x="760" y="200"/>
                    </a:lnTo>
                    <a:lnTo>
                      <a:pt x="768" y="200"/>
                    </a:lnTo>
                    <a:lnTo>
                      <a:pt x="774" y="198"/>
                    </a:lnTo>
                    <a:lnTo>
                      <a:pt x="780" y="198"/>
                    </a:lnTo>
                    <a:lnTo>
                      <a:pt x="788" y="198"/>
                    </a:lnTo>
                    <a:lnTo>
                      <a:pt x="794" y="202"/>
                    </a:lnTo>
                    <a:lnTo>
                      <a:pt x="800" y="202"/>
                    </a:lnTo>
                    <a:lnTo>
                      <a:pt x="808" y="192"/>
                    </a:lnTo>
                    <a:lnTo>
                      <a:pt x="814" y="194"/>
                    </a:lnTo>
                    <a:lnTo>
                      <a:pt x="822" y="202"/>
                    </a:lnTo>
                    <a:lnTo>
                      <a:pt x="828" y="202"/>
                    </a:lnTo>
                    <a:lnTo>
                      <a:pt x="834" y="202"/>
                    </a:lnTo>
                    <a:lnTo>
                      <a:pt x="842" y="202"/>
                    </a:lnTo>
                    <a:lnTo>
                      <a:pt x="848" y="202"/>
                    </a:lnTo>
                    <a:lnTo>
                      <a:pt x="854" y="202"/>
                    </a:lnTo>
                    <a:lnTo>
                      <a:pt x="862" y="202"/>
                    </a:lnTo>
                    <a:lnTo>
                      <a:pt x="868" y="202"/>
                    </a:lnTo>
                    <a:lnTo>
                      <a:pt x="874" y="202"/>
                    </a:lnTo>
                    <a:lnTo>
                      <a:pt x="882" y="180"/>
                    </a:lnTo>
                    <a:lnTo>
                      <a:pt x="888" y="184"/>
                    </a:lnTo>
                    <a:lnTo>
                      <a:pt x="896" y="186"/>
                    </a:lnTo>
                    <a:lnTo>
                      <a:pt x="902" y="134"/>
                    </a:lnTo>
                    <a:lnTo>
                      <a:pt x="908" y="78"/>
                    </a:lnTo>
                    <a:lnTo>
                      <a:pt x="916" y="38"/>
                    </a:lnTo>
                    <a:lnTo>
                      <a:pt x="922" y="0"/>
                    </a:lnTo>
                    <a:lnTo>
                      <a:pt x="928" y="80"/>
                    </a:lnTo>
                    <a:lnTo>
                      <a:pt x="936" y="130"/>
                    </a:lnTo>
                    <a:lnTo>
                      <a:pt x="942" y="160"/>
                    </a:lnTo>
                    <a:lnTo>
                      <a:pt x="948" y="178"/>
                    </a:lnTo>
                    <a:lnTo>
                      <a:pt x="956" y="200"/>
                    </a:lnTo>
                    <a:lnTo>
                      <a:pt x="962" y="202"/>
                    </a:lnTo>
                    <a:lnTo>
                      <a:pt x="970" y="202"/>
                    </a:lnTo>
                    <a:lnTo>
                      <a:pt x="976" y="200"/>
                    </a:lnTo>
                    <a:lnTo>
                      <a:pt x="982" y="198"/>
                    </a:lnTo>
                    <a:lnTo>
                      <a:pt x="990" y="198"/>
                    </a:lnTo>
                    <a:lnTo>
                      <a:pt x="996" y="200"/>
                    </a:lnTo>
                    <a:lnTo>
                      <a:pt x="1002" y="202"/>
                    </a:lnTo>
                    <a:lnTo>
                      <a:pt x="1010" y="202"/>
                    </a:lnTo>
                    <a:lnTo>
                      <a:pt x="1016" y="202"/>
                    </a:lnTo>
                    <a:lnTo>
                      <a:pt x="1022" y="202"/>
                    </a:lnTo>
                    <a:lnTo>
                      <a:pt x="1030" y="202"/>
                    </a:lnTo>
                    <a:lnTo>
                      <a:pt x="1036" y="202"/>
                    </a:lnTo>
                    <a:lnTo>
                      <a:pt x="1044" y="202"/>
                    </a:lnTo>
                    <a:lnTo>
                      <a:pt x="1050" y="202"/>
                    </a:lnTo>
                    <a:lnTo>
                      <a:pt x="1056" y="202"/>
                    </a:lnTo>
                    <a:lnTo>
                      <a:pt x="1064" y="200"/>
                    </a:lnTo>
                    <a:lnTo>
                      <a:pt x="1070" y="202"/>
                    </a:lnTo>
                    <a:lnTo>
                      <a:pt x="1076" y="202"/>
                    </a:lnTo>
                    <a:lnTo>
                      <a:pt x="1084" y="202"/>
                    </a:lnTo>
                    <a:lnTo>
                      <a:pt x="1090" y="202"/>
                    </a:lnTo>
                    <a:lnTo>
                      <a:pt x="1096" y="202"/>
                    </a:lnTo>
                    <a:lnTo>
                      <a:pt x="1104" y="202"/>
                    </a:lnTo>
                    <a:lnTo>
                      <a:pt x="1110" y="202"/>
                    </a:lnTo>
                    <a:lnTo>
                      <a:pt x="1118" y="202"/>
                    </a:lnTo>
                    <a:lnTo>
                      <a:pt x="1124" y="202"/>
                    </a:lnTo>
                    <a:lnTo>
                      <a:pt x="1130" y="202"/>
                    </a:lnTo>
                    <a:lnTo>
                      <a:pt x="1138" y="202"/>
                    </a:lnTo>
                    <a:lnTo>
                      <a:pt x="1144" y="202"/>
                    </a:lnTo>
                    <a:lnTo>
                      <a:pt x="1150" y="202"/>
                    </a:lnTo>
                    <a:lnTo>
                      <a:pt x="1158" y="202"/>
                    </a:lnTo>
                    <a:lnTo>
                      <a:pt x="1164" y="202"/>
                    </a:lnTo>
                    <a:lnTo>
                      <a:pt x="1170" y="202"/>
                    </a:lnTo>
                    <a:lnTo>
                      <a:pt x="1178" y="202"/>
                    </a:lnTo>
                    <a:lnTo>
                      <a:pt x="1184" y="202"/>
                    </a:lnTo>
                    <a:lnTo>
                      <a:pt x="1192" y="202"/>
                    </a:lnTo>
                    <a:lnTo>
                      <a:pt x="1198" y="202"/>
                    </a:lnTo>
                    <a:lnTo>
                      <a:pt x="1204" y="202"/>
                    </a:lnTo>
                    <a:lnTo>
                      <a:pt x="1212" y="202"/>
                    </a:lnTo>
                    <a:lnTo>
                      <a:pt x="1218" y="202"/>
                    </a:lnTo>
                    <a:lnTo>
                      <a:pt x="1224" y="202"/>
                    </a:lnTo>
                    <a:lnTo>
                      <a:pt x="1232" y="202"/>
                    </a:lnTo>
                    <a:lnTo>
                      <a:pt x="1238" y="202"/>
                    </a:lnTo>
                    <a:lnTo>
                      <a:pt x="1244" y="202"/>
                    </a:lnTo>
                    <a:lnTo>
                      <a:pt x="1252" y="202"/>
                    </a:lnTo>
                    <a:lnTo>
                      <a:pt x="1258" y="202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96" name="Rectangle 1378"/>
              <p:cNvSpPr>
                <a:spLocks noChangeArrowheads="1"/>
              </p:cNvSpPr>
              <p:nvPr/>
            </p:nvSpPr>
            <p:spPr bwMode="auto">
              <a:xfrm>
                <a:off x="1200" y="2156"/>
                <a:ext cx="3364" cy="2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397" name="Rectangle 1379"/>
              <p:cNvSpPr>
                <a:spLocks noChangeArrowheads="1"/>
              </p:cNvSpPr>
              <p:nvPr/>
            </p:nvSpPr>
            <p:spPr bwMode="auto">
              <a:xfrm>
                <a:off x="1200" y="2156"/>
                <a:ext cx="3364" cy="252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398" name="Line 1380"/>
              <p:cNvSpPr>
                <a:spLocks noChangeShapeType="1"/>
              </p:cNvSpPr>
              <p:nvPr/>
            </p:nvSpPr>
            <p:spPr bwMode="auto">
              <a:xfrm>
                <a:off x="1200" y="2156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399" name="Line 1381"/>
              <p:cNvSpPr>
                <a:spLocks noChangeShapeType="1"/>
              </p:cNvSpPr>
              <p:nvPr/>
            </p:nvSpPr>
            <p:spPr bwMode="auto">
              <a:xfrm>
                <a:off x="1200" y="2408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00" name="Line 1382"/>
              <p:cNvSpPr>
                <a:spLocks noChangeShapeType="1"/>
              </p:cNvSpPr>
              <p:nvPr/>
            </p:nvSpPr>
            <p:spPr bwMode="auto">
              <a:xfrm flipV="1">
                <a:off x="4564" y="2156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01" name="Line 1383"/>
              <p:cNvSpPr>
                <a:spLocks noChangeShapeType="1"/>
              </p:cNvSpPr>
              <p:nvPr/>
            </p:nvSpPr>
            <p:spPr bwMode="auto">
              <a:xfrm flipV="1">
                <a:off x="1200" y="2156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02" name="Line 1384"/>
              <p:cNvSpPr>
                <a:spLocks noChangeShapeType="1"/>
              </p:cNvSpPr>
              <p:nvPr/>
            </p:nvSpPr>
            <p:spPr bwMode="auto">
              <a:xfrm>
                <a:off x="1200" y="2408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03" name="Line 1385"/>
              <p:cNvSpPr>
                <a:spLocks noChangeShapeType="1"/>
              </p:cNvSpPr>
              <p:nvPr/>
            </p:nvSpPr>
            <p:spPr bwMode="auto">
              <a:xfrm flipV="1">
                <a:off x="1200" y="2156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04" name="Line 1386"/>
              <p:cNvSpPr>
                <a:spLocks noChangeShapeType="1"/>
              </p:cNvSpPr>
              <p:nvPr/>
            </p:nvSpPr>
            <p:spPr bwMode="auto">
              <a:xfrm flipV="1">
                <a:off x="1200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05" name="Line 1387"/>
              <p:cNvSpPr>
                <a:spLocks noChangeShapeType="1"/>
              </p:cNvSpPr>
              <p:nvPr/>
            </p:nvSpPr>
            <p:spPr bwMode="auto">
              <a:xfrm>
                <a:off x="1200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06" name="Line 1388"/>
              <p:cNvSpPr>
                <a:spLocks noChangeShapeType="1"/>
              </p:cNvSpPr>
              <p:nvPr/>
            </p:nvSpPr>
            <p:spPr bwMode="auto">
              <a:xfrm flipV="1">
                <a:off x="1536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07" name="Line 1389"/>
              <p:cNvSpPr>
                <a:spLocks noChangeShapeType="1"/>
              </p:cNvSpPr>
              <p:nvPr/>
            </p:nvSpPr>
            <p:spPr bwMode="auto">
              <a:xfrm>
                <a:off x="1536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08" name="Line 1390"/>
              <p:cNvSpPr>
                <a:spLocks noChangeShapeType="1"/>
              </p:cNvSpPr>
              <p:nvPr/>
            </p:nvSpPr>
            <p:spPr bwMode="auto">
              <a:xfrm flipV="1">
                <a:off x="1872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09" name="Line 1391"/>
              <p:cNvSpPr>
                <a:spLocks noChangeShapeType="1"/>
              </p:cNvSpPr>
              <p:nvPr/>
            </p:nvSpPr>
            <p:spPr bwMode="auto">
              <a:xfrm>
                <a:off x="1872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10" name="Line 1392"/>
              <p:cNvSpPr>
                <a:spLocks noChangeShapeType="1"/>
              </p:cNvSpPr>
              <p:nvPr/>
            </p:nvSpPr>
            <p:spPr bwMode="auto">
              <a:xfrm flipV="1">
                <a:off x="2208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11" name="Line 1393"/>
              <p:cNvSpPr>
                <a:spLocks noChangeShapeType="1"/>
              </p:cNvSpPr>
              <p:nvPr/>
            </p:nvSpPr>
            <p:spPr bwMode="auto">
              <a:xfrm>
                <a:off x="2208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12" name="Line 1394"/>
              <p:cNvSpPr>
                <a:spLocks noChangeShapeType="1"/>
              </p:cNvSpPr>
              <p:nvPr/>
            </p:nvSpPr>
            <p:spPr bwMode="auto">
              <a:xfrm flipV="1">
                <a:off x="2546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13" name="Line 1395"/>
              <p:cNvSpPr>
                <a:spLocks noChangeShapeType="1"/>
              </p:cNvSpPr>
              <p:nvPr/>
            </p:nvSpPr>
            <p:spPr bwMode="auto">
              <a:xfrm>
                <a:off x="2546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14" name="Line 1396"/>
              <p:cNvSpPr>
                <a:spLocks noChangeShapeType="1"/>
              </p:cNvSpPr>
              <p:nvPr/>
            </p:nvSpPr>
            <p:spPr bwMode="auto">
              <a:xfrm flipV="1">
                <a:off x="2882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15" name="Line 1397"/>
              <p:cNvSpPr>
                <a:spLocks noChangeShapeType="1"/>
              </p:cNvSpPr>
              <p:nvPr/>
            </p:nvSpPr>
            <p:spPr bwMode="auto">
              <a:xfrm>
                <a:off x="2882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16" name="Line 1398"/>
              <p:cNvSpPr>
                <a:spLocks noChangeShapeType="1"/>
              </p:cNvSpPr>
              <p:nvPr/>
            </p:nvSpPr>
            <p:spPr bwMode="auto">
              <a:xfrm flipV="1">
                <a:off x="3218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17" name="Line 1399"/>
              <p:cNvSpPr>
                <a:spLocks noChangeShapeType="1"/>
              </p:cNvSpPr>
              <p:nvPr/>
            </p:nvSpPr>
            <p:spPr bwMode="auto">
              <a:xfrm>
                <a:off x="3218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18" name="Line 1400"/>
              <p:cNvSpPr>
                <a:spLocks noChangeShapeType="1"/>
              </p:cNvSpPr>
              <p:nvPr/>
            </p:nvSpPr>
            <p:spPr bwMode="auto">
              <a:xfrm flipV="1">
                <a:off x="3554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19" name="Line 1401"/>
              <p:cNvSpPr>
                <a:spLocks noChangeShapeType="1"/>
              </p:cNvSpPr>
              <p:nvPr/>
            </p:nvSpPr>
            <p:spPr bwMode="auto">
              <a:xfrm>
                <a:off x="3554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20" name="Line 1402"/>
              <p:cNvSpPr>
                <a:spLocks noChangeShapeType="1"/>
              </p:cNvSpPr>
              <p:nvPr/>
            </p:nvSpPr>
            <p:spPr bwMode="auto">
              <a:xfrm flipV="1">
                <a:off x="3890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21" name="Line 1403"/>
              <p:cNvSpPr>
                <a:spLocks noChangeShapeType="1"/>
              </p:cNvSpPr>
              <p:nvPr/>
            </p:nvSpPr>
            <p:spPr bwMode="auto">
              <a:xfrm>
                <a:off x="3890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22" name="Line 1404"/>
              <p:cNvSpPr>
                <a:spLocks noChangeShapeType="1"/>
              </p:cNvSpPr>
              <p:nvPr/>
            </p:nvSpPr>
            <p:spPr bwMode="auto">
              <a:xfrm flipV="1">
                <a:off x="4226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23" name="Line 1405"/>
              <p:cNvSpPr>
                <a:spLocks noChangeShapeType="1"/>
              </p:cNvSpPr>
              <p:nvPr/>
            </p:nvSpPr>
            <p:spPr bwMode="auto">
              <a:xfrm>
                <a:off x="4226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24" name="Line 1406"/>
              <p:cNvSpPr>
                <a:spLocks noChangeShapeType="1"/>
              </p:cNvSpPr>
              <p:nvPr/>
            </p:nvSpPr>
            <p:spPr bwMode="auto">
              <a:xfrm flipV="1">
                <a:off x="4564" y="237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25" name="Line 1407"/>
              <p:cNvSpPr>
                <a:spLocks noChangeShapeType="1"/>
              </p:cNvSpPr>
              <p:nvPr/>
            </p:nvSpPr>
            <p:spPr bwMode="auto">
              <a:xfrm>
                <a:off x="4564" y="215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26" name="Line 1408"/>
              <p:cNvSpPr>
                <a:spLocks noChangeShapeType="1"/>
              </p:cNvSpPr>
              <p:nvPr/>
            </p:nvSpPr>
            <p:spPr bwMode="auto">
              <a:xfrm>
                <a:off x="1200" y="2408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27" name="Line 1409"/>
              <p:cNvSpPr>
                <a:spLocks noChangeShapeType="1"/>
              </p:cNvSpPr>
              <p:nvPr/>
            </p:nvSpPr>
            <p:spPr bwMode="auto">
              <a:xfrm flipH="1">
                <a:off x="4530" y="2408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28" name="Line 1410"/>
              <p:cNvSpPr>
                <a:spLocks noChangeShapeType="1"/>
              </p:cNvSpPr>
              <p:nvPr/>
            </p:nvSpPr>
            <p:spPr bwMode="auto">
              <a:xfrm>
                <a:off x="1200" y="2282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29" name="Line 1411"/>
              <p:cNvSpPr>
                <a:spLocks noChangeShapeType="1"/>
              </p:cNvSpPr>
              <p:nvPr/>
            </p:nvSpPr>
            <p:spPr bwMode="auto">
              <a:xfrm flipH="1">
                <a:off x="4530" y="2282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30" name="Line 1412"/>
              <p:cNvSpPr>
                <a:spLocks noChangeShapeType="1"/>
              </p:cNvSpPr>
              <p:nvPr/>
            </p:nvSpPr>
            <p:spPr bwMode="auto">
              <a:xfrm>
                <a:off x="1200" y="215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31" name="Line 1413"/>
              <p:cNvSpPr>
                <a:spLocks noChangeShapeType="1"/>
              </p:cNvSpPr>
              <p:nvPr/>
            </p:nvSpPr>
            <p:spPr bwMode="auto">
              <a:xfrm flipH="1">
                <a:off x="4530" y="215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32" name="Line 1414"/>
              <p:cNvSpPr>
                <a:spLocks noChangeShapeType="1"/>
              </p:cNvSpPr>
              <p:nvPr/>
            </p:nvSpPr>
            <p:spPr bwMode="auto">
              <a:xfrm>
                <a:off x="1200" y="2156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33" name="Line 1415"/>
              <p:cNvSpPr>
                <a:spLocks noChangeShapeType="1"/>
              </p:cNvSpPr>
              <p:nvPr/>
            </p:nvSpPr>
            <p:spPr bwMode="auto">
              <a:xfrm>
                <a:off x="1200" y="2408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34" name="Line 1416"/>
              <p:cNvSpPr>
                <a:spLocks noChangeShapeType="1"/>
              </p:cNvSpPr>
              <p:nvPr/>
            </p:nvSpPr>
            <p:spPr bwMode="auto">
              <a:xfrm flipV="1">
                <a:off x="4564" y="2156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35" name="Line 1417"/>
              <p:cNvSpPr>
                <a:spLocks noChangeShapeType="1"/>
              </p:cNvSpPr>
              <p:nvPr/>
            </p:nvSpPr>
            <p:spPr bwMode="auto">
              <a:xfrm flipV="1">
                <a:off x="1200" y="2156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36" name="Freeform 1418"/>
              <p:cNvSpPr>
                <a:spLocks/>
              </p:cNvSpPr>
              <p:nvPr/>
            </p:nvSpPr>
            <p:spPr bwMode="auto">
              <a:xfrm>
                <a:off x="2464" y="2258"/>
                <a:ext cx="2012" cy="150"/>
              </a:xfrm>
              <a:custGeom>
                <a:avLst/>
                <a:gdLst>
                  <a:gd name="T0" fmla="*/ 28 w 2012"/>
                  <a:gd name="T1" fmla="*/ 150 h 150"/>
                  <a:gd name="T2" fmla="*/ 60 w 2012"/>
                  <a:gd name="T3" fmla="*/ 150 h 150"/>
                  <a:gd name="T4" fmla="*/ 94 w 2012"/>
                  <a:gd name="T5" fmla="*/ 150 h 150"/>
                  <a:gd name="T6" fmla="*/ 128 w 2012"/>
                  <a:gd name="T7" fmla="*/ 150 h 150"/>
                  <a:gd name="T8" fmla="*/ 162 w 2012"/>
                  <a:gd name="T9" fmla="*/ 150 h 150"/>
                  <a:gd name="T10" fmla="*/ 196 w 2012"/>
                  <a:gd name="T11" fmla="*/ 150 h 150"/>
                  <a:gd name="T12" fmla="*/ 228 w 2012"/>
                  <a:gd name="T13" fmla="*/ 148 h 150"/>
                  <a:gd name="T14" fmla="*/ 262 w 2012"/>
                  <a:gd name="T15" fmla="*/ 150 h 150"/>
                  <a:gd name="T16" fmla="*/ 296 w 2012"/>
                  <a:gd name="T17" fmla="*/ 150 h 150"/>
                  <a:gd name="T18" fmla="*/ 330 w 2012"/>
                  <a:gd name="T19" fmla="*/ 150 h 150"/>
                  <a:gd name="T20" fmla="*/ 364 w 2012"/>
                  <a:gd name="T21" fmla="*/ 150 h 150"/>
                  <a:gd name="T22" fmla="*/ 398 w 2012"/>
                  <a:gd name="T23" fmla="*/ 150 h 150"/>
                  <a:gd name="T24" fmla="*/ 430 w 2012"/>
                  <a:gd name="T25" fmla="*/ 150 h 150"/>
                  <a:gd name="T26" fmla="*/ 464 w 2012"/>
                  <a:gd name="T27" fmla="*/ 150 h 150"/>
                  <a:gd name="T28" fmla="*/ 498 w 2012"/>
                  <a:gd name="T29" fmla="*/ 150 h 150"/>
                  <a:gd name="T30" fmla="*/ 532 w 2012"/>
                  <a:gd name="T31" fmla="*/ 150 h 150"/>
                  <a:gd name="T32" fmla="*/ 566 w 2012"/>
                  <a:gd name="T33" fmla="*/ 150 h 150"/>
                  <a:gd name="T34" fmla="*/ 598 w 2012"/>
                  <a:gd name="T35" fmla="*/ 150 h 150"/>
                  <a:gd name="T36" fmla="*/ 632 w 2012"/>
                  <a:gd name="T37" fmla="*/ 150 h 150"/>
                  <a:gd name="T38" fmla="*/ 666 w 2012"/>
                  <a:gd name="T39" fmla="*/ 150 h 150"/>
                  <a:gd name="T40" fmla="*/ 700 w 2012"/>
                  <a:gd name="T41" fmla="*/ 150 h 150"/>
                  <a:gd name="T42" fmla="*/ 734 w 2012"/>
                  <a:gd name="T43" fmla="*/ 150 h 150"/>
                  <a:gd name="T44" fmla="*/ 768 w 2012"/>
                  <a:gd name="T45" fmla="*/ 150 h 150"/>
                  <a:gd name="T46" fmla="*/ 800 w 2012"/>
                  <a:gd name="T47" fmla="*/ 150 h 150"/>
                  <a:gd name="T48" fmla="*/ 834 w 2012"/>
                  <a:gd name="T49" fmla="*/ 132 h 150"/>
                  <a:gd name="T50" fmla="*/ 868 w 2012"/>
                  <a:gd name="T51" fmla="*/ 150 h 150"/>
                  <a:gd name="T52" fmla="*/ 902 w 2012"/>
                  <a:gd name="T53" fmla="*/ 150 h 150"/>
                  <a:gd name="T54" fmla="*/ 936 w 2012"/>
                  <a:gd name="T55" fmla="*/ 150 h 150"/>
                  <a:gd name="T56" fmla="*/ 968 w 2012"/>
                  <a:gd name="T57" fmla="*/ 148 h 150"/>
                  <a:gd name="T58" fmla="*/ 1002 w 2012"/>
                  <a:gd name="T59" fmla="*/ 56 h 150"/>
                  <a:gd name="T60" fmla="*/ 1036 w 2012"/>
                  <a:gd name="T61" fmla="*/ 34 h 150"/>
                  <a:gd name="T62" fmla="*/ 1070 w 2012"/>
                  <a:gd name="T63" fmla="*/ 150 h 150"/>
                  <a:gd name="T64" fmla="*/ 1104 w 2012"/>
                  <a:gd name="T65" fmla="*/ 136 h 150"/>
                  <a:gd name="T66" fmla="*/ 1138 w 2012"/>
                  <a:gd name="T67" fmla="*/ 146 h 150"/>
                  <a:gd name="T68" fmla="*/ 1170 w 2012"/>
                  <a:gd name="T69" fmla="*/ 150 h 150"/>
                  <a:gd name="T70" fmla="*/ 1204 w 2012"/>
                  <a:gd name="T71" fmla="*/ 148 h 150"/>
                  <a:gd name="T72" fmla="*/ 1238 w 2012"/>
                  <a:gd name="T73" fmla="*/ 150 h 150"/>
                  <a:gd name="T74" fmla="*/ 1272 w 2012"/>
                  <a:gd name="T75" fmla="*/ 150 h 150"/>
                  <a:gd name="T76" fmla="*/ 1306 w 2012"/>
                  <a:gd name="T77" fmla="*/ 150 h 150"/>
                  <a:gd name="T78" fmla="*/ 1338 w 2012"/>
                  <a:gd name="T79" fmla="*/ 150 h 150"/>
                  <a:gd name="T80" fmla="*/ 1372 w 2012"/>
                  <a:gd name="T81" fmla="*/ 150 h 150"/>
                  <a:gd name="T82" fmla="*/ 1406 w 2012"/>
                  <a:gd name="T83" fmla="*/ 150 h 150"/>
                  <a:gd name="T84" fmla="*/ 1440 w 2012"/>
                  <a:gd name="T85" fmla="*/ 150 h 150"/>
                  <a:gd name="T86" fmla="*/ 1474 w 2012"/>
                  <a:gd name="T87" fmla="*/ 150 h 150"/>
                  <a:gd name="T88" fmla="*/ 1508 w 2012"/>
                  <a:gd name="T89" fmla="*/ 150 h 150"/>
                  <a:gd name="T90" fmla="*/ 1540 w 2012"/>
                  <a:gd name="T91" fmla="*/ 150 h 150"/>
                  <a:gd name="T92" fmla="*/ 1574 w 2012"/>
                  <a:gd name="T93" fmla="*/ 150 h 150"/>
                  <a:gd name="T94" fmla="*/ 1608 w 2012"/>
                  <a:gd name="T95" fmla="*/ 150 h 150"/>
                  <a:gd name="T96" fmla="*/ 1642 w 2012"/>
                  <a:gd name="T97" fmla="*/ 150 h 150"/>
                  <a:gd name="T98" fmla="*/ 1676 w 2012"/>
                  <a:gd name="T99" fmla="*/ 150 h 150"/>
                  <a:gd name="T100" fmla="*/ 1708 w 2012"/>
                  <a:gd name="T101" fmla="*/ 150 h 150"/>
                  <a:gd name="T102" fmla="*/ 1742 w 2012"/>
                  <a:gd name="T103" fmla="*/ 150 h 150"/>
                  <a:gd name="T104" fmla="*/ 1776 w 2012"/>
                  <a:gd name="T105" fmla="*/ 146 h 150"/>
                  <a:gd name="T106" fmla="*/ 1810 w 2012"/>
                  <a:gd name="T107" fmla="*/ 140 h 150"/>
                  <a:gd name="T108" fmla="*/ 1844 w 2012"/>
                  <a:gd name="T109" fmla="*/ 150 h 150"/>
                  <a:gd name="T110" fmla="*/ 1878 w 2012"/>
                  <a:gd name="T111" fmla="*/ 146 h 150"/>
                  <a:gd name="T112" fmla="*/ 1910 w 2012"/>
                  <a:gd name="T113" fmla="*/ 150 h 150"/>
                  <a:gd name="T114" fmla="*/ 1944 w 2012"/>
                  <a:gd name="T115" fmla="*/ 150 h 150"/>
                  <a:gd name="T116" fmla="*/ 1978 w 2012"/>
                  <a:gd name="T117" fmla="*/ 150 h 150"/>
                  <a:gd name="T118" fmla="*/ 2012 w 2012"/>
                  <a:gd name="T119" fmla="*/ 150 h 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12"/>
                  <a:gd name="T181" fmla="*/ 0 h 150"/>
                  <a:gd name="T182" fmla="*/ 2012 w 2012"/>
                  <a:gd name="T183" fmla="*/ 150 h 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12" h="150">
                    <a:moveTo>
                      <a:pt x="0" y="150"/>
                    </a:moveTo>
                    <a:lnTo>
                      <a:pt x="8" y="150"/>
                    </a:lnTo>
                    <a:lnTo>
                      <a:pt x="14" y="150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34" y="150"/>
                    </a:lnTo>
                    <a:lnTo>
                      <a:pt x="40" y="150"/>
                    </a:lnTo>
                    <a:lnTo>
                      <a:pt x="48" y="150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8" y="150"/>
                    </a:lnTo>
                    <a:lnTo>
                      <a:pt x="74" y="150"/>
                    </a:lnTo>
                    <a:lnTo>
                      <a:pt x="82" y="150"/>
                    </a:lnTo>
                    <a:lnTo>
                      <a:pt x="88" y="150"/>
                    </a:lnTo>
                    <a:lnTo>
                      <a:pt x="94" y="150"/>
                    </a:lnTo>
                    <a:lnTo>
                      <a:pt x="102" y="150"/>
                    </a:lnTo>
                    <a:lnTo>
                      <a:pt x="108" y="150"/>
                    </a:lnTo>
                    <a:lnTo>
                      <a:pt x="114" y="150"/>
                    </a:lnTo>
                    <a:lnTo>
                      <a:pt x="122" y="150"/>
                    </a:lnTo>
                    <a:lnTo>
                      <a:pt x="128" y="150"/>
                    </a:lnTo>
                    <a:lnTo>
                      <a:pt x="134" y="150"/>
                    </a:lnTo>
                    <a:lnTo>
                      <a:pt x="142" y="150"/>
                    </a:lnTo>
                    <a:lnTo>
                      <a:pt x="148" y="150"/>
                    </a:lnTo>
                    <a:lnTo>
                      <a:pt x="154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50"/>
                    </a:lnTo>
                    <a:lnTo>
                      <a:pt x="182" y="150"/>
                    </a:lnTo>
                    <a:lnTo>
                      <a:pt x="188" y="150"/>
                    </a:lnTo>
                    <a:lnTo>
                      <a:pt x="196" y="150"/>
                    </a:lnTo>
                    <a:lnTo>
                      <a:pt x="202" y="150"/>
                    </a:lnTo>
                    <a:lnTo>
                      <a:pt x="208" y="150"/>
                    </a:lnTo>
                    <a:lnTo>
                      <a:pt x="216" y="144"/>
                    </a:lnTo>
                    <a:lnTo>
                      <a:pt x="222" y="148"/>
                    </a:lnTo>
                    <a:lnTo>
                      <a:pt x="228" y="148"/>
                    </a:lnTo>
                    <a:lnTo>
                      <a:pt x="236" y="146"/>
                    </a:lnTo>
                    <a:lnTo>
                      <a:pt x="242" y="148"/>
                    </a:lnTo>
                    <a:lnTo>
                      <a:pt x="250" y="150"/>
                    </a:lnTo>
                    <a:lnTo>
                      <a:pt x="256" y="150"/>
                    </a:lnTo>
                    <a:lnTo>
                      <a:pt x="262" y="150"/>
                    </a:lnTo>
                    <a:lnTo>
                      <a:pt x="270" y="150"/>
                    </a:lnTo>
                    <a:lnTo>
                      <a:pt x="276" y="150"/>
                    </a:lnTo>
                    <a:lnTo>
                      <a:pt x="282" y="150"/>
                    </a:lnTo>
                    <a:lnTo>
                      <a:pt x="290" y="150"/>
                    </a:lnTo>
                    <a:lnTo>
                      <a:pt x="296" y="150"/>
                    </a:lnTo>
                    <a:lnTo>
                      <a:pt x="302" y="150"/>
                    </a:lnTo>
                    <a:lnTo>
                      <a:pt x="310" y="142"/>
                    </a:lnTo>
                    <a:lnTo>
                      <a:pt x="316" y="150"/>
                    </a:lnTo>
                    <a:lnTo>
                      <a:pt x="324" y="150"/>
                    </a:lnTo>
                    <a:lnTo>
                      <a:pt x="330" y="150"/>
                    </a:lnTo>
                    <a:lnTo>
                      <a:pt x="336" y="150"/>
                    </a:lnTo>
                    <a:lnTo>
                      <a:pt x="344" y="150"/>
                    </a:lnTo>
                    <a:lnTo>
                      <a:pt x="350" y="150"/>
                    </a:lnTo>
                    <a:lnTo>
                      <a:pt x="356" y="150"/>
                    </a:lnTo>
                    <a:lnTo>
                      <a:pt x="364" y="150"/>
                    </a:lnTo>
                    <a:lnTo>
                      <a:pt x="370" y="150"/>
                    </a:lnTo>
                    <a:lnTo>
                      <a:pt x="376" y="150"/>
                    </a:lnTo>
                    <a:lnTo>
                      <a:pt x="384" y="150"/>
                    </a:lnTo>
                    <a:lnTo>
                      <a:pt x="390" y="150"/>
                    </a:lnTo>
                    <a:lnTo>
                      <a:pt x="398" y="150"/>
                    </a:lnTo>
                    <a:lnTo>
                      <a:pt x="404" y="150"/>
                    </a:lnTo>
                    <a:lnTo>
                      <a:pt x="410" y="150"/>
                    </a:lnTo>
                    <a:lnTo>
                      <a:pt x="418" y="150"/>
                    </a:lnTo>
                    <a:lnTo>
                      <a:pt x="424" y="150"/>
                    </a:lnTo>
                    <a:lnTo>
                      <a:pt x="430" y="150"/>
                    </a:lnTo>
                    <a:lnTo>
                      <a:pt x="438" y="150"/>
                    </a:lnTo>
                    <a:lnTo>
                      <a:pt x="444" y="150"/>
                    </a:lnTo>
                    <a:lnTo>
                      <a:pt x="450" y="150"/>
                    </a:lnTo>
                    <a:lnTo>
                      <a:pt x="458" y="150"/>
                    </a:lnTo>
                    <a:lnTo>
                      <a:pt x="464" y="150"/>
                    </a:lnTo>
                    <a:lnTo>
                      <a:pt x="472" y="148"/>
                    </a:lnTo>
                    <a:lnTo>
                      <a:pt x="478" y="140"/>
                    </a:lnTo>
                    <a:lnTo>
                      <a:pt x="484" y="144"/>
                    </a:lnTo>
                    <a:lnTo>
                      <a:pt x="492" y="142"/>
                    </a:lnTo>
                    <a:lnTo>
                      <a:pt x="498" y="150"/>
                    </a:lnTo>
                    <a:lnTo>
                      <a:pt x="504" y="150"/>
                    </a:lnTo>
                    <a:lnTo>
                      <a:pt x="512" y="150"/>
                    </a:lnTo>
                    <a:lnTo>
                      <a:pt x="518" y="150"/>
                    </a:lnTo>
                    <a:lnTo>
                      <a:pt x="524" y="150"/>
                    </a:lnTo>
                    <a:lnTo>
                      <a:pt x="532" y="150"/>
                    </a:lnTo>
                    <a:lnTo>
                      <a:pt x="538" y="150"/>
                    </a:lnTo>
                    <a:lnTo>
                      <a:pt x="546" y="150"/>
                    </a:lnTo>
                    <a:lnTo>
                      <a:pt x="552" y="150"/>
                    </a:lnTo>
                    <a:lnTo>
                      <a:pt x="558" y="150"/>
                    </a:lnTo>
                    <a:lnTo>
                      <a:pt x="566" y="150"/>
                    </a:lnTo>
                    <a:lnTo>
                      <a:pt x="572" y="150"/>
                    </a:lnTo>
                    <a:lnTo>
                      <a:pt x="578" y="150"/>
                    </a:lnTo>
                    <a:lnTo>
                      <a:pt x="586" y="150"/>
                    </a:lnTo>
                    <a:lnTo>
                      <a:pt x="592" y="150"/>
                    </a:lnTo>
                    <a:lnTo>
                      <a:pt x="598" y="150"/>
                    </a:lnTo>
                    <a:lnTo>
                      <a:pt x="606" y="150"/>
                    </a:lnTo>
                    <a:lnTo>
                      <a:pt x="612" y="150"/>
                    </a:lnTo>
                    <a:lnTo>
                      <a:pt x="620" y="150"/>
                    </a:lnTo>
                    <a:lnTo>
                      <a:pt x="626" y="150"/>
                    </a:lnTo>
                    <a:lnTo>
                      <a:pt x="632" y="150"/>
                    </a:lnTo>
                    <a:lnTo>
                      <a:pt x="640" y="150"/>
                    </a:lnTo>
                    <a:lnTo>
                      <a:pt x="646" y="150"/>
                    </a:lnTo>
                    <a:lnTo>
                      <a:pt x="652" y="150"/>
                    </a:lnTo>
                    <a:lnTo>
                      <a:pt x="660" y="150"/>
                    </a:lnTo>
                    <a:lnTo>
                      <a:pt x="666" y="150"/>
                    </a:lnTo>
                    <a:lnTo>
                      <a:pt x="672" y="150"/>
                    </a:lnTo>
                    <a:lnTo>
                      <a:pt x="680" y="150"/>
                    </a:lnTo>
                    <a:lnTo>
                      <a:pt x="686" y="150"/>
                    </a:lnTo>
                    <a:lnTo>
                      <a:pt x="694" y="150"/>
                    </a:lnTo>
                    <a:lnTo>
                      <a:pt x="700" y="150"/>
                    </a:lnTo>
                    <a:lnTo>
                      <a:pt x="706" y="150"/>
                    </a:lnTo>
                    <a:lnTo>
                      <a:pt x="714" y="150"/>
                    </a:lnTo>
                    <a:lnTo>
                      <a:pt x="720" y="150"/>
                    </a:lnTo>
                    <a:lnTo>
                      <a:pt x="726" y="150"/>
                    </a:lnTo>
                    <a:lnTo>
                      <a:pt x="734" y="150"/>
                    </a:lnTo>
                    <a:lnTo>
                      <a:pt x="740" y="150"/>
                    </a:lnTo>
                    <a:lnTo>
                      <a:pt x="746" y="150"/>
                    </a:lnTo>
                    <a:lnTo>
                      <a:pt x="754" y="150"/>
                    </a:lnTo>
                    <a:lnTo>
                      <a:pt x="760" y="150"/>
                    </a:lnTo>
                    <a:lnTo>
                      <a:pt x="768" y="150"/>
                    </a:lnTo>
                    <a:lnTo>
                      <a:pt x="774" y="150"/>
                    </a:lnTo>
                    <a:lnTo>
                      <a:pt x="780" y="150"/>
                    </a:lnTo>
                    <a:lnTo>
                      <a:pt x="788" y="150"/>
                    </a:lnTo>
                    <a:lnTo>
                      <a:pt x="794" y="150"/>
                    </a:lnTo>
                    <a:lnTo>
                      <a:pt x="800" y="150"/>
                    </a:lnTo>
                    <a:lnTo>
                      <a:pt x="808" y="150"/>
                    </a:lnTo>
                    <a:lnTo>
                      <a:pt x="814" y="150"/>
                    </a:lnTo>
                    <a:lnTo>
                      <a:pt x="820" y="150"/>
                    </a:lnTo>
                    <a:lnTo>
                      <a:pt x="828" y="140"/>
                    </a:lnTo>
                    <a:lnTo>
                      <a:pt x="834" y="132"/>
                    </a:lnTo>
                    <a:lnTo>
                      <a:pt x="842" y="144"/>
                    </a:lnTo>
                    <a:lnTo>
                      <a:pt x="848" y="150"/>
                    </a:lnTo>
                    <a:lnTo>
                      <a:pt x="854" y="148"/>
                    </a:lnTo>
                    <a:lnTo>
                      <a:pt x="862" y="150"/>
                    </a:lnTo>
                    <a:lnTo>
                      <a:pt x="868" y="150"/>
                    </a:lnTo>
                    <a:lnTo>
                      <a:pt x="874" y="150"/>
                    </a:lnTo>
                    <a:lnTo>
                      <a:pt x="882" y="150"/>
                    </a:lnTo>
                    <a:lnTo>
                      <a:pt x="888" y="150"/>
                    </a:lnTo>
                    <a:lnTo>
                      <a:pt x="894" y="150"/>
                    </a:lnTo>
                    <a:lnTo>
                      <a:pt x="902" y="150"/>
                    </a:lnTo>
                    <a:lnTo>
                      <a:pt x="908" y="150"/>
                    </a:lnTo>
                    <a:lnTo>
                      <a:pt x="916" y="150"/>
                    </a:lnTo>
                    <a:lnTo>
                      <a:pt x="922" y="150"/>
                    </a:lnTo>
                    <a:lnTo>
                      <a:pt x="928" y="146"/>
                    </a:lnTo>
                    <a:lnTo>
                      <a:pt x="936" y="150"/>
                    </a:lnTo>
                    <a:lnTo>
                      <a:pt x="942" y="150"/>
                    </a:lnTo>
                    <a:lnTo>
                      <a:pt x="948" y="150"/>
                    </a:lnTo>
                    <a:lnTo>
                      <a:pt x="956" y="150"/>
                    </a:lnTo>
                    <a:lnTo>
                      <a:pt x="962" y="150"/>
                    </a:lnTo>
                    <a:lnTo>
                      <a:pt x="968" y="148"/>
                    </a:lnTo>
                    <a:lnTo>
                      <a:pt x="976" y="150"/>
                    </a:lnTo>
                    <a:lnTo>
                      <a:pt x="982" y="148"/>
                    </a:lnTo>
                    <a:lnTo>
                      <a:pt x="990" y="148"/>
                    </a:lnTo>
                    <a:lnTo>
                      <a:pt x="996" y="128"/>
                    </a:lnTo>
                    <a:lnTo>
                      <a:pt x="1002" y="56"/>
                    </a:lnTo>
                    <a:lnTo>
                      <a:pt x="1010" y="0"/>
                    </a:lnTo>
                    <a:lnTo>
                      <a:pt x="1016" y="4"/>
                    </a:lnTo>
                    <a:lnTo>
                      <a:pt x="1022" y="36"/>
                    </a:lnTo>
                    <a:lnTo>
                      <a:pt x="1030" y="36"/>
                    </a:lnTo>
                    <a:lnTo>
                      <a:pt x="1036" y="34"/>
                    </a:lnTo>
                    <a:lnTo>
                      <a:pt x="1042" y="26"/>
                    </a:lnTo>
                    <a:lnTo>
                      <a:pt x="1050" y="112"/>
                    </a:lnTo>
                    <a:lnTo>
                      <a:pt x="1056" y="144"/>
                    </a:lnTo>
                    <a:lnTo>
                      <a:pt x="1064" y="148"/>
                    </a:lnTo>
                    <a:lnTo>
                      <a:pt x="1070" y="150"/>
                    </a:lnTo>
                    <a:lnTo>
                      <a:pt x="1076" y="142"/>
                    </a:lnTo>
                    <a:lnTo>
                      <a:pt x="1084" y="140"/>
                    </a:lnTo>
                    <a:lnTo>
                      <a:pt x="1090" y="112"/>
                    </a:lnTo>
                    <a:lnTo>
                      <a:pt x="1096" y="126"/>
                    </a:lnTo>
                    <a:lnTo>
                      <a:pt x="1104" y="136"/>
                    </a:lnTo>
                    <a:lnTo>
                      <a:pt x="1110" y="140"/>
                    </a:lnTo>
                    <a:lnTo>
                      <a:pt x="1116" y="140"/>
                    </a:lnTo>
                    <a:lnTo>
                      <a:pt x="1124" y="136"/>
                    </a:lnTo>
                    <a:lnTo>
                      <a:pt x="1130" y="142"/>
                    </a:lnTo>
                    <a:lnTo>
                      <a:pt x="1138" y="146"/>
                    </a:lnTo>
                    <a:lnTo>
                      <a:pt x="1144" y="148"/>
                    </a:lnTo>
                    <a:lnTo>
                      <a:pt x="1150" y="150"/>
                    </a:lnTo>
                    <a:lnTo>
                      <a:pt x="1158" y="150"/>
                    </a:lnTo>
                    <a:lnTo>
                      <a:pt x="1164" y="150"/>
                    </a:lnTo>
                    <a:lnTo>
                      <a:pt x="1170" y="150"/>
                    </a:lnTo>
                    <a:lnTo>
                      <a:pt x="1178" y="150"/>
                    </a:lnTo>
                    <a:lnTo>
                      <a:pt x="1184" y="150"/>
                    </a:lnTo>
                    <a:lnTo>
                      <a:pt x="1190" y="150"/>
                    </a:lnTo>
                    <a:lnTo>
                      <a:pt x="1198" y="150"/>
                    </a:lnTo>
                    <a:lnTo>
                      <a:pt x="1204" y="148"/>
                    </a:lnTo>
                    <a:lnTo>
                      <a:pt x="1212" y="146"/>
                    </a:lnTo>
                    <a:lnTo>
                      <a:pt x="1218" y="150"/>
                    </a:lnTo>
                    <a:lnTo>
                      <a:pt x="1224" y="146"/>
                    </a:lnTo>
                    <a:lnTo>
                      <a:pt x="1232" y="148"/>
                    </a:lnTo>
                    <a:lnTo>
                      <a:pt x="1238" y="150"/>
                    </a:lnTo>
                    <a:lnTo>
                      <a:pt x="1244" y="150"/>
                    </a:lnTo>
                    <a:lnTo>
                      <a:pt x="1252" y="148"/>
                    </a:lnTo>
                    <a:lnTo>
                      <a:pt x="1258" y="150"/>
                    </a:lnTo>
                    <a:lnTo>
                      <a:pt x="1264" y="150"/>
                    </a:lnTo>
                    <a:lnTo>
                      <a:pt x="1272" y="150"/>
                    </a:lnTo>
                    <a:lnTo>
                      <a:pt x="1278" y="150"/>
                    </a:lnTo>
                    <a:lnTo>
                      <a:pt x="1286" y="150"/>
                    </a:lnTo>
                    <a:lnTo>
                      <a:pt x="1292" y="150"/>
                    </a:lnTo>
                    <a:lnTo>
                      <a:pt x="1298" y="150"/>
                    </a:lnTo>
                    <a:lnTo>
                      <a:pt x="1306" y="150"/>
                    </a:lnTo>
                    <a:lnTo>
                      <a:pt x="1312" y="150"/>
                    </a:lnTo>
                    <a:lnTo>
                      <a:pt x="1318" y="150"/>
                    </a:lnTo>
                    <a:lnTo>
                      <a:pt x="1326" y="150"/>
                    </a:lnTo>
                    <a:lnTo>
                      <a:pt x="1332" y="150"/>
                    </a:lnTo>
                    <a:lnTo>
                      <a:pt x="1338" y="150"/>
                    </a:lnTo>
                    <a:lnTo>
                      <a:pt x="1346" y="150"/>
                    </a:lnTo>
                    <a:lnTo>
                      <a:pt x="1352" y="150"/>
                    </a:lnTo>
                    <a:lnTo>
                      <a:pt x="1360" y="150"/>
                    </a:lnTo>
                    <a:lnTo>
                      <a:pt x="1366" y="150"/>
                    </a:lnTo>
                    <a:lnTo>
                      <a:pt x="1372" y="150"/>
                    </a:lnTo>
                    <a:lnTo>
                      <a:pt x="1380" y="150"/>
                    </a:lnTo>
                    <a:lnTo>
                      <a:pt x="1386" y="150"/>
                    </a:lnTo>
                    <a:lnTo>
                      <a:pt x="1392" y="150"/>
                    </a:lnTo>
                    <a:lnTo>
                      <a:pt x="1400" y="150"/>
                    </a:lnTo>
                    <a:lnTo>
                      <a:pt x="1406" y="150"/>
                    </a:lnTo>
                    <a:lnTo>
                      <a:pt x="1412" y="150"/>
                    </a:lnTo>
                    <a:lnTo>
                      <a:pt x="1420" y="150"/>
                    </a:lnTo>
                    <a:lnTo>
                      <a:pt x="1426" y="150"/>
                    </a:lnTo>
                    <a:lnTo>
                      <a:pt x="1434" y="150"/>
                    </a:lnTo>
                    <a:lnTo>
                      <a:pt x="1440" y="150"/>
                    </a:lnTo>
                    <a:lnTo>
                      <a:pt x="1446" y="150"/>
                    </a:lnTo>
                    <a:lnTo>
                      <a:pt x="1454" y="150"/>
                    </a:lnTo>
                    <a:lnTo>
                      <a:pt x="1460" y="150"/>
                    </a:lnTo>
                    <a:lnTo>
                      <a:pt x="1466" y="150"/>
                    </a:lnTo>
                    <a:lnTo>
                      <a:pt x="1474" y="150"/>
                    </a:lnTo>
                    <a:lnTo>
                      <a:pt x="1480" y="150"/>
                    </a:lnTo>
                    <a:lnTo>
                      <a:pt x="1486" y="150"/>
                    </a:lnTo>
                    <a:lnTo>
                      <a:pt x="1494" y="150"/>
                    </a:lnTo>
                    <a:lnTo>
                      <a:pt x="1500" y="150"/>
                    </a:lnTo>
                    <a:lnTo>
                      <a:pt x="1508" y="150"/>
                    </a:lnTo>
                    <a:lnTo>
                      <a:pt x="1514" y="150"/>
                    </a:lnTo>
                    <a:lnTo>
                      <a:pt x="1520" y="150"/>
                    </a:lnTo>
                    <a:lnTo>
                      <a:pt x="1528" y="150"/>
                    </a:lnTo>
                    <a:lnTo>
                      <a:pt x="1534" y="150"/>
                    </a:lnTo>
                    <a:lnTo>
                      <a:pt x="1540" y="150"/>
                    </a:lnTo>
                    <a:lnTo>
                      <a:pt x="1548" y="150"/>
                    </a:lnTo>
                    <a:lnTo>
                      <a:pt x="1554" y="150"/>
                    </a:lnTo>
                    <a:lnTo>
                      <a:pt x="1560" y="150"/>
                    </a:lnTo>
                    <a:lnTo>
                      <a:pt x="1568" y="150"/>
                    </a:lnTo>
                    <a:lnTo>
                      <a:pt x="1574" y="150"/>
                    </a:lnTo>
                    <a:lnTo>
                      <a:pt x="1582" y="146"/>
                    </a:lnTo>
                    <a:lnTo>
                      <a:pt x="1588" y="148"/>
                    </a:lnTo>
                    <a:lnTo>
                      <a:pt x="1594" y="150"/>
                    </a:lnTo>
                    <a:lnTo>
                      <a:pt x="1602" y="150"/>
                    </a:lnTo>
                    <a:lnTo>
                      <a:pt x="1608" y="150"/>
                    </a:lnTo>
                    <a:lnTo>
                      <a:pt x="1614" y="150"/>
                    </a:lnTo>
                    <a:lnTo>
                      <a:pt x="1622" y="150"/>
                    </a:lnTo>
                    <a:lnTo>
                      <a:pt x="1628" y="150"/>
                    </a:lnTo>
                    <a:lnTo>
                      <a:pt x="1634" y="150"/>
                    </a:lnTo>
                    <a:lnTo>
                      <a:pt x="1642" y="150"/>
                    </a:lnTo>
                    <a:lnTo>
                      <a:pt x="1648" y="148"/>
                    </a:lnTo>
                    <a:lnTo>
                      <a:pt x="1656" y="148"/>
                    </a:lnTo>
                    <a:lnTo>
                      <a:pt x="1662" y="148"/>
                    </a:lnTo>
                    <a:lnTo>
                      <a:pt x="1668" y="150"/>
                    </a:lnTo>
                    <a:lnTo>
                      <a:pt x="1676" y="150"/>
                    </a:lnTo>
                    <a:lnTo>
                      <a:pt x="1682" y="150"/>
                    </a:lnTo>
                    <a:lnTo>
                      <a:pt x="1688" y="150"/>
                    </a:lnTo>
                    <a:lnTo>
                      <a:pt x="1696" y="150"/>
                    </a:lnTo>
                    <a:lnTo>
                      <a:pt x="1702" y="150"/>
                    </a:lnTo>
                    <a:lnTo>
                      <a:pt x="1708" y="150"/>
                    </a:lnTo>
                    <a:lnTo>
                      <a:pt x="1716" y="148"/>
                    </a:lnTo>
                    <a:lnTo>
                      <a:pt x="1722" y="150"/>
                    </a:lnTo>
                    <a:lnTo>
                      <a:pt x="1730" y="150"/>
                    </a:lnTo>
                    <a:lnTo>
                      <a:pt x="1736" y="150"/>
                    </a:lnTo>
                    <a:lnTo>
                      <a:pt x="1742" y="150"/>
                    </a:lnTo>
                    <a:lnTo>
                      <a:pt x="1750" y="146"/>
                    </a:lnTo>
                    <a:lnTo>
                      <a:pt x="1756" y="148"/>
                    </a:lnTo>
                    <a:lnTo>
                      <a:pt x="1762" y="148"/>
                    </a:lnTo>
                    <a:lnTo>
                      <a:pt x="1770" y="146"/>
                    </a:lnTo>
                    <a:lnTo>
                      <a:pt x="1776" y="146"/>
                    </a:lnTo>
                    <a:lnTo>
                      <a:pt x="1782" y="138"/>
                    </a:lnTo>
                    <a:lnTo>
                      <a:pt x="1790" y="136"/>
                    </a:lnTo>
                    <a:lnTo>
                      <a:pt x="1796" y="134"/>
                    </a:lnTo>
                    <a:lnTo>
                      <a:pt x="1804" y="138"/>
                    </a:lnTo>
                    <a:lnTo>
                      <a:pt x="1810" y="140"/>
                    </a:lnTo>
                    <a:lnTo>
                      <a:pt x="1816" y="144"/>
                    </a:lnTo>
                    <a:lnTo>
                      <a:pt x="1824" y="142"/>
                    </a:lnTo>
                    <a:lnTo>
                      <a:pt x="1830" y="144"/>
                    </a:lnTo>
                    <a:lnTo>
                      <a:pt x="1836" y="150"/>
                    </a:lnTo>
                    <a:lnTo>
                      <a:pt x="1844" y="150"/>
                    </a:lnTo>
                    <a:lnTo>
                      <a:pt x="1850" y="150"/>
                    </a:lnTo>
                    <a:lnTo>
                      <a:pt x="1856" y="150"/>
                    </a:lnTo>
                    <a:lnTo>
                      <a:pt x="1864" y="150"/>
                    </a:lnTo>
                    <a:lnTo>
                      <a:pt x="1870" y="146"/>
                    </a:lnTo>
                    <a:lnTo>
                      <a:pt x="1878" y="146"/>
                    </a:lnTo>
                    <a:lnTo>
                      <a:pt x="1884" y="146"/>
                    </a:lnTo>
                    <a:lnTo>
                      <a:pt x="1890" y="142"/>
                    </a:lnTo>
                    <a:lnTo>
                      <a:pt x="1898" y="146"/>
                    </a:lnTo>
                    <a:lnTo>
                      <a:pt x="1904" y="146"/>
                    </a:lnTo>
                    <a:lnTo>
                      <a:pt x="1910" y="150"/>
                    </a:lnTo>
                    <a:lnTo>
                      <a:pt x="1918" y="150"/>
                    </a:lnTo>
                    <a:lnTo>
                      <a:pt x="1924" y="150"/>
                    </a:lnTo>
                    <a:lnTo>
                      <a:pt x="1930" y="150"/>
                    </a:lnTo>
                    <a:lnTo>
                      <a:pt x="1938" y="150"/>
                    </a:lnTo>
                    <a:lnTo>
                      <a:pt x="1944" y="150"/>
                    </a:lnTo>
                    <a:lnTo>
                      <a:pt x="1952" y="150"/>
                    </a:lnTo>
                    <a:lnTo>
                      <a:pt x="1958" y="150"/>
                    </a:lnTo>
                    <a:lnTo>
                      <a:pt x="1964" y="150"/>
                    </a:lnTo>
                    <a:lnTo>
                      <a:pt x="1972" y="150"/>
                    </a:lnTo>
                    <a:lnTo>
                      <a:pt x="1978" y="150"/>
                    </a:lnTo>
                    <a:lnTo>
                      <a:pt x="1984" y="150"/>
                    </a:lnTo>
                    <a:lnTo>
                      <a:pt x="1992" y="150"/>
                    </a:lnTo>
                    <a:lnTo>
                      <a:pt x="1998" y="150"/>
                    </a:lnTo>
                    <a:lnTo>
                      <a:pt x="2004" y="150"/>
                    </a:lnTo>
                    <a:lnTo>
                      <a:pt x="2012" y="150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37" name="Freeform 1419"/>
              <p:cNvSpPr>
                <a:spLocks/>
              </p:cNvSpPr>
              <p:nvPr/>
            </p:nvSpPr>
            <p:spPr bwMode="auto">
              <a:xfrm>
                <a:off x="1206" y="2202"/>
                <a:ext cx="1258" cy="206"/>
              </a:xfrm>
              <a:custGeom>
                <a:avLst/>
                <a:gdLst>
                  <a:gd name="T0" fmla="*/ 14 w 1258"/>
                  <a:gd name="T1" fmla="*/ 206 h 206"/>
                  <a:gd name="T2" fmla="*/ 34 w 1258"/>
                  <a:gd name="T3" fmla="*/ 206 h 206"/>
                  <a:gd name="T4" fmla="*/ 54 w 1258"/>
                  <a:gd name="T5" fmla="*/ 206 h 206"/>
                  <a:gd name="T6" fmla="*/ 74 w 1258"/>
                  <a:gd name="T7" fmla="*/ 206 h 206"/>
                  <a:gd name="T8" fmla="*/ 94 w 1258"/>
                  <a:gd name="T9" fmla="*/ 206 h 206"/>
                  <a:gd name="T10" fmla="*/ 114 w 1258"/>
                  <a:gd name="T11" fmla="*/ 184 h 206"/>
                  <a:gd name="T12" fmla="*/ 134 w 1258"/>
                  <a:gd name="T13" fmla="*/ 180 h 206"/>
                  <a:gd name="T14" fmla="*/ 156 w 1258"/>
                  <a:gd name="T15" fmla="*/ 200 h 206"/>
                  <a:gd name="T16" fmla="*/ 176 w 1258"/>
                  <a:gd name="T17" fmla="*/ 206 h 206"/>
                  <a:gd name="T18" fmla="*/ 196 w 1258"/>
                  <a:gd name="T19" fmla="*/ 108 h 206"/>
                  <a:gd name="T20" fmla="*/ 216 w 1258"/>
                  <a:gd name="T21" fmla="*/ 180 h 206"/>
                  <a:gd name="T22" fmla="*/ 236 w 1258"/>
                  <a:gd name="T23" fmla="*/ 190 h 206"/>
                  <a:gd name="T24" fmla="*/ 256 w 1258"/>
                  <a:gd name="T25" fmla="*/ 206 h 206"/>
                  <a:gd name="T26" fmla="*/ 276 w 1258"/>
                  <a:gd name="T27" fmla="*/ 202 h 206"/>
                  <a:gd name="T28" fmla="*/ 296 w 1258"/>
                  <a:gd name="T29" fmla="*/ 206 h 206"/>
                  <a:gd name="T30" fmla="*/ 316 w 1258"/>
                  <a:gd name="T31" fmla="*/ 200 h 206"/>
                  <a:gd name="T32" fmla="*/ 336 w 1258"/>
                  <a:gd name="T33" fmla="*/ 206 h 206"/>
                  <a:gd name="T34" fmla="*/ 356 w 1258"/>
                  <a:gd name="T35" fmla="*/ 190 h 206"/>
                  <a:gd name="T36" fmla="*/ 378 w 1258"/>
                  <a:gd name="T37" fmla="*/ 206 h 206"/>
                  <a:gd name="T38" fmla="*/ 398 w 1258"/>
                  <a:gd name="T39" fmla="*/ 206 h 206"/>
                  <a:gd name="T40" fmla="*/ 418 w 1258"/>
                  <a:gd name="T41" fmla="*/ 206 h 206"/>
                  <a:gd name="T42" fmla="*/ 438 w 1258"/>
                  <a:gd name="T43" fmla="*/ 206 h 206"/>
                  <a:gd name="T44" fmla="*/ 458 w 1258"/>
                  <a:gd name="T45" fmla="*/ 206 h 206"/>
                  <a:gd name="T46" fmla="*/ 478 w 1258"/>
                  <a:gd name="T47" fmla="*/ 206 h 206"/>
                  <a:gd name="T48" fmla="*/ 498 w 1258"/>
                  <a:gd name="T49" fmla="*/ 206 h 206"/>
                  <a:gd name="T50" fmla="*/ 518 w 1258"/>
                  <a:gd name="T51" fmla="*/ 206 h 206"/>
                  <a:gd name="T52" fmla="*/ 538 w 1258"/>
                  <a:gd name="T53" fmla="*/ 206 h 206"/>
                  <a:gd name="T54" fmla="*/ 558 w 1258"/>
                  <a:gd name="T55" fmla="*/ 206 h 206"/>
                  <a:gd name="T56" fmla="*/ 578 w 1258"/>
                  <a:gd name="T57" fmla="*/ 206 h 206"/>
                  <a:gd name="T58" fmla="*/ 600 w 1258"/>
                  <a:gd name="T59" fmla="*/ 206 h 206"/>
                  <a:gd name="T60" fmla="*/ 620 w 1258"/>
                  <a:gd name="T61" fmla="*/ 206 h 206"/>
                  <a:gd name="T62" fmla="*/ 640 w 1258"/>
                  <a:gd name="T63" fmla="*/ 206 h 206"/>
                  <a:gd name="T64" fmla="*/ 660 w 1258"/>
                  <a:gd name="T65" fmla="*/ 206 h 206"/>
                  <a:gd name="T66" fmla="*/ 680 w 1258"/>
                  <a:gd name="T67" fmla="*/ 198 h 206"/>
                  <a:gd name="T68" fmla="*/ 700 w 1258"/>
                  <a:gd name="T69" fmla="*/ 206 h 206"/>
                  <a:gd name="T70" fmla="*/ 720 w 1258"/>
                  <a:gd name="T71" fmla="*/ 206 h 206"/>
                  <a:gd name="T72" fmla="*/ 740 w 1258"/>
                  <a:gd name="T73" fmla="*/ 172 h 206"/>
                  <a:gd name="T74" fmla="*/ 760 w 1258"/>
                  <a:gd name="T75" fmla="*/ 198 h 206"/>
                  <a:gd name="T76" fmla="*/ 780 w 1258"/>
                  <a:gd name="T77" fmla="*/ 196 h 206"/>
                  <a:gd name="T78" fmla="*/ 800 w 1258"/>
                  <a:gd name="T79" fmla="*/ 206 h 206"/>
                  <a:gd name="T80" fmla="*/ 822 w 1258"/>
                  <a:gd name="T81" fmla="*/ 202 h 206"/>
                  <a:gd name="T82" fmla="*/ 842 w 1258"/>
                  <a:gd name="T83" fmla="*/ 200 h 206"/>
                  <a:gd name="T84" fmla="*/ 862 w 1258"/>
                  <a:gd name="T85" fmla="*/ 206 h 206"/>
                  <a:gd name="T86" fmla="*/ 882 w 1258"/>
                  <a:gd name="T87" fmla="*/ 200 h 206"/>
                  <a:gd name="T88" fmla="*/ 902 w 1258"/>
                  <a:gd name="T89" fmla="*/ 160 h 206"/>
                  <a:gd name="T90" fmla="*/ 922 w 1258"/>
                  <a:gd name="T91" fmla="*/ 194 h 206"/>
                  <a:gd name="T92" fmla="*/ 942 w 1258"/>
                  <a:gd name="T93" fmla="*/ 190 h 206"/>
                  <a:gd name="T94" fmla="*/ 962 w 1258"/>
                  <a:gd name="T95" fmla="*/ 204 h 206"/>
                  <a:gd name="T96" fmla="*/ 982 w 1258"/>
                  <a:gd name="T97" fmla="*/ 202 h 206"/>
                  <a:gd name="T98" fmla="*/ 1002 w 1258"/>
                  <a:gd name="T99" fmla="*/ 206 h 206"/>
                  <a:gd name="T100" fmla="*/ 1022 w 1258"/>
                  <a:gd name="T101" fmla="*/ 206 h 206"/>
                  <a:gd name="T102" fmla="*/ 1044 w 1258"/>
                  <a:gd name="T103" fmla="*/ 206 h 206"/>
                  <a:gd name="T104" fmla="*/ 1064 w 1258"/>
                  <a:gd name="T105" fmla="*/ 200 h 206"/>
                  <a:gd name="T106" fmla="*/ 1084 w 1258"/>
                  <a:gd name="T107" fmla="*/ 204 h 206"/>
                  <a:gd name="T108" fmla="*/ 1104 w 1258"/>
                  <a:gd name="T109" fmla="*/ 206 h 206"/>
                  <a:gd name="T110" fmla="*/ 1124 w 1258"/>
                  <a:gd name="T111" fmla="*/ 206 h 206"/>
                  <a:gd name="T112" fmla="*/ 1144 w 1258"/>
                  <a:gd name="T113" fmla="*/ 206 h 206"/>
                  <a:gd name="T114" fmla="*/ 1164 w 1258"/>
                  <a:gd name="T115" fmla="*/ 206 h 206"/>
                  <a:gd name="T116" fmla="*/ 1184 w 1258"/>
                  <a:gd name="T117" fmla="*/ 206 h 206"/>
                  <a:gd name="T118" fmla="*/ 1204 w 1258"/>
                  <a:gd name="T119" fmla="*/ 206 h 206"/>
                  <a:gd name="T120" fmla="*/ 1224 w 1258"/>
                  <a:gd name="T121" fmla="*/ 206 h 206"/>
                  <a:gd name="T122" fmla="*/ 1244 w 1258"/>
                  <a:gd name="T123" fmla="*/ 206 h 2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8"/>
                  <a:gd name="T187" fmla="*/ 0 h 206"/>
                  <a:gd name="T188" fmla="*/ 1258 w 1258"/>
                  <a:gd name="T189" fmla="*/ 206 h 2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8" h="206">
                    <a:moveTo>
                      <a:pt x="0" y="206"/>
                    </a:moveTo>
                    <a:lnTo>
                      <a:pt x="8" y="206"/>
                    </a:lnTo>
                    <a:lnTo>
                      <a:pt x="14" y="206"/>
                    </a:lnTo>
                    <a:lnTo>
                      <a:pt x="20" y="206"/>
                    </a:lnTo>
                    <a:lnTo>
                      <a:pt x="28" y="206"/>
                    </a:lnTo>
                    <a:lnTo>
                      <a:pt x="34" y="206"/>
                    </a:lnTo>
                    <a:lnTo>
                      <a:pt x="40" y="206"/>
                    </a:lnTo>
                    <a:lnTo>
                      <a:pt x="48" y="206"/>
                    </a:lnTo>
                    <a:lnTo>
                      <a:pt x="54" y="206"/>
                    </a:lnTo>
                    <a:lnTo>
                      <a:pt x="60" y="206"/>
                    </a:lnTo>
                    <a:lnTo>
                      <a:pt x="68" y="206"/>
                    </a:lnTo>
                    <a:lnTo>
                      <a:pt x="74" y="206"/>
                    </a:lnTo>
                    <a:lnTo>
                      <a:pt x="82" y="206"/>
                    </a:lnTo>
                    <a:lnTo>
                      <a:pt x="88" y="206"/>
                    </a:lnTo>
                    <a:lnTo>
                      <a:pt x="94" y="206"/>
                    </a:lnTo>
                    <a:lnTo>
                      <a:pt x="102" y="204"/>
                    </a:lnTo>
                    <a:lnTo>
                      <a:pt x="108" y="194"/>
                    </a:lnTo>
                    <a:lnTo>
                      <a:pt x="114" y="184"/>
                    </a:lnTo>
                    <a:lnTo>
                      <a:pt x="122" y="182"/>
                    </a:lnTo>
                    <a:lnTo>
                      <a:pt x="128" y="170"/>
                    </a:lnTo>
                    <a:lnTo>
                      <a:pt x="134" y="180"/>
                    </a:lnTo>
                    <a:lnTo>
                      <a:pt x="142" y="190"/>
                    </a:lnTo>
                    <a:lnTo>
                      <a:pt x="148" y="194"/>
                    </a:lnTo>
                    <a:lnTo>
                      <a:pt x="156" y="200"/>
                    </a:lnTo>
                    <a:lnTo>
                      <a:pt x="162" y="200"/>
                    </a:lnTo>
                    <a:lnTo>
                      <a:pt x="168" y="206"/>
                    </a:lnTo>
                    <a:lnTo>
                      <a:pt x="176" y="206"/>
                    </a:lnTo>
                    <a:lnTo>
                      <a:pt x="182" y="206"/>
                    </a:lnTo>
                    <a:lnTo>
                      <a:pt x="188" y="198"/>
                    </a:lnTo>
                    <a:lnTo>
                      <a:pt x="196" y="108"/>
                    </a:lnTo>
                    <a:lnTo>
                      <a:pt x="202" y="0"/>
                    </a:lnTo>
                    <a:lnTo>
                      <a:pt x="208" y="114"/>
                    </a:lnTo>
                    <a:lnTo>
                      <a:pt x="216" y="180"/>
                    </a:lnTo>
                    <a:lnTo>
                      <a:pt x="222" y="200"/>
                    </a:lnTo>
                    <a:lnTo>
                      <a:pt x="230" y="200"/>
                    </a:lnTo>
                    <a:lnTo>
                      <a:pt x="236" y="190"/>
                    </a:lnTo>
                    <a:lnTo>
                      <a:pt x="242" y="206"/>
                    </a:lnTo>
                    <a:lnTo>
                      <a:pt x="250" y="206"/>
                    </a:lnTo>
                    <a:lnTo>
                      <a:pt x="256" y="206"/>
                    </a:lnTo>
                    <a:lnTo>
                      <a:pt x="262" y="206"/>
                    </a:lnTo>
                    <a:lnTo>
                      <a:pt x="270" y="198"/>
                    </a:lnTo>
                    <a:lnTo>
                      <a:pt x="276" y="202"/>
                    </a:lnTo>
                    <a:lnTo>
                      <a:pt x="282" y="206"/>
                    </a:lnTo>
                    <a:lnTo>
                      <a:pt x="290" y="206"/>
                    </a:lnTo>
                    <a:lnTo>
                      <a:pt x="296" y="206"/>
                    </a:lnTo>
                    <a:lnTo>
                      <a:pt x="304" y="204"/>
                    </a:lnTo>
                    <a:lnTo>
                      <a:pt x="310" y="200"/>
                    </a:lnTo>
                    <a:lnTo>
                      <a:pt x="316" y="200"/>
                    </a:lnTo>
                    <a:lnTo>
                      <a:pt x="324" y="202"/>
                    </a:lnTo>
                    <a:lnTo>
                      <a:pt x="330" y="204"/>
                    </a:lnTo>
                    <a:lnTo>
                      <a:pt x="336" y="206"/>
                    </a:lnTo>
                    <a:lnTo>
                      <a:pt x="344" y="206"/>
                    </a:lnTo>
                    <a:lnTo>
                      <a:pt x="350" y="202"/>
                    </a:lnTo>
                    <a:lnTo>
                      <a:pt x="356" y="190"/>
                    </a:lnTo>
                    <a:lnTo>
                      <a:pt x="364" y="192"/>
                    </a:lnTo>
                    <a:lnTo>
                      <a:pt x="370" y="206"/>
                    </a:lnTo>
                    <a:lnTo>
                      <a:pt x="378" y="206"/>
                    </a:lnTo>
                    <a:lnTo>
                      <a:pt x="384" y="206"/>
                    </a:lnTo>
                    <a:lnTo>
                      <a:pt x="390" y="206"/>
                    </a:lnTo>
                    <a:lnTo>
                      <a:pt x="398" y="206"/>
                    </a:lnTo>
                    <a:lnTo>
                      <a:pt x="404" y="206"/>
                    </a:lnTo>
                    <a:lnTo>
                      <a:pt x="410" y="206"/>
                    </a:lnTo>
                    <a:lnTo>
                      <a:pt x="418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8" y="206"/>
                    </a:lnTo>
                    <a:lnTo>
                      <a:pt x="444" y="206"/>
                    </a:lnTo>
                    <a:lnTo>
                      <a:pt x="452" y="206"/>
                    </a:lnTo>
                    <a:lnTo>
                      <a:pt x="458" y="206"/>
                    </a:lnTo>
                    <a:lnTo>
                      <a:pt x="464" y="206"/>
                    </a:lnTo>
                    <a:lnTo>
                      <a:pt x="472" y="206"/>
                    </a:lnTo>
                    <a:lnTo>
                      <a:pt x="478" y="206"/>
                    </a:lnTo>
                    <a:lnTo>
                      <a:pt x="484" y="206"/>
                    </a:lnTo>
                    <a:lnTo>
                      <a:pt x="492" y="206"/>
                    </a:lnTo>
                    <a:lnTo>
                      <a:pt x="498" y="206"/>
                    </a:lnTo>
                    <a:lnTo>
                      <a:pt x="504" y="206"/>
                    </a:lnTo>
                    <a:lnTo>
                      <a:pt x="512" y="206"/>
                    </a:lnTo>
                    <a:lnTo>
                      <a:pt x="518" y="206"/>
                    </a:lnTo>
                    <a:lnTo>
                      <a:pt x="526" y="206"/>
                    </a:lnTo>
                    <a:lnTo>
                      <a:pt x="532" y="206"/>
                    </a:lnTo>
                    <a:lnTo>
                      <a:pt x="538" y="206"/>
                    </a:lnTo>
                    <a:lnTo>
                      <a:pt x="546" y="206"/>
                    </a:lnTo>
                    <a:lnTo>
                      <a:pt x="552" y="206"/>
                    </a:lnTo>
                    <a:lnTo>
                      <a:pt x="558" y="206"/>
                    </a:lnTo>
                    <a:lnTo>
                      <a:pt x="566" y="206"/>
                    </a:lnTo>
                    <a:lnTo>
                      <a:pt x="572" y="206"/>
                    </a:lnTo>
                    <a:lnTo>
                      <a:pt x="578" y="206"/>
                    </a:lnTo>
                    <a:lnTo>
                      <a:pt x="586" y="206"/>
                    </a:lnTo>
                    <a:lnTo>
                      <a:pt x="592" y="206"/>
                    </a:lnTo>
                    <a:lnTo>
                      <a:pt x="600" y="206"/>
                    </a:lnTo>
                    <a:lnTo>
                      <a:pt x="606" y="206"/>
                    </a:lnTo>
                    <a:lnTo>
                      <a:pt x="612" y="206"/>
                    </a:lnTo>
                    <a:lnTo>
                      <a:pt x="620" y="206"/>
                    </a:lnTo>
                    <a:lnTo>
                      <a:pt x="626" y="206"/>
                    </a:lnTo>
                    <a:lnTo>
                      <a:pt x="632" y="206"/>
                    </a:lnTo>
                    <a:lnTo>
                      <a:pt x="640" y="206"/>
                    </a:lnTo>
                    <a:lnTo>
                      <a:pt x="646" y="206"/>
                    </a:lnTo>
                    <a:lnTo>
                      <a:pt x="652" y="206"/>
                    </a:lnTo>
                    <a:lnTo>
                      <a:pt x="660" y="206"/>
                    </a:lnTo>
                    <a:lnTo>
                      <a:pt x="666" y="206"/>
                    </a:lnTo>
                    <a:lnTo>
                      <a:pt x="674" y="204"/>
                    </a:lnTo>
                    <a:lnTo>
                      <a:pt x="680" y="198"/>
                    </a:lnTo>
                    <a:lnTo>
                      <a:pt x="686" y="200"/>
                    </a:lnTo>
                    <a:lnTo>
                      <a:pt x="694" y="206"/>
                    </a:lnTo>
                    <a:lnTo>
                      <a:pt x="700" y="206"/>
                    </a:lnTo>
                    <a:lnTo>
                      <a:pt x="706" y="206"/>
                    </a:lnTo>
                    <a:lnTo>
                      <a:pt x="714" y="206"/>
                    </a:lnTo>
                    <a:lnTo>
                      <a:pt x="720" y="206"/>
                    </a:lnTo>
                    <a:lnTo>
                      <a:pt x="726" y="206"/>
                    </a:lnTo>
                    <a:lnTo>
                      <a:pt x="734" y="200"/>
                    </a:lnTo>
                    <a:lnTo>
                      <a:pt x="740" y="172"/>
                    </a:lnTo>
                    <a:lnTo>
                      <a:pt x="748" y="182"/>
                    </a:lnTo>
                    <a:lnTo>
                      <a:pt x="754" y="192"/>
                    </a:lnTo>
                    <a:lnTo>
                      <a:pt x="760" y="198"/>
                    </a:lnTo>
                    <a:lnTo>
                      <a:pt x="768" y="200"/>
                    </a:lnTo>
                    <a:lnTo>
                      <a:pt x="774" y="198"/>
                    </a:lnTo>
                    <a:lnTo>
                      <a:pt x="780" y="196"/>
                    </a:lnTo>
                    <a:lnTo>
                      <a:pt x="788" y="206"/>
                    </a:lnTo>
                    <a:lnTo>
                      <a:pt x="794" y="206"/>
                    </a:lnTo>
                    <a:lnTo>
                      <a:pt x="800" y="206"/>
                    </a:lnTo>
                    <a:lnTo>
                      <a:pt x="808" y="206"/>
                    </a:lnTo>
                    <a:lnTo>
                      <a:pt x="814" y="202"/>
                    </a:lnTo>
                    <a:lnTo>
                      <a:pt x="822" y="202"/>
                    </a:lnTo>
                    <a:lnTo>
                      <a:pt x="828" y="194"/>
                    </a:lnTo>
                    <a:lnTo>
                      <a:pt x="834" y="194"/>
                    </a:lnTo>
                    <a:lnTo>
                      <a:pt x="842" y="200"/>
                    </a:lnTo>
                    <a:lnTo>
                      <a:pt x="848" y="204"/>
                    </a:lnTo>
                    <a:lnTo>
                      <a:pt x="854" y="206"/>
                    </a:lnTo>
                    <a:lnTo>
                      <a:pt x="862" y="206"/>
                    </a:lnTo>
                    <a:lnTo>
                      <a:pt x="868" y="206"/>
                    </a:lnTo>
                    <a:lnTo>
                      <a:pt x="874" y="206"/>
                    </a:lnTo>
                    <a:lnTo>
                      <a:pt x="882" y="200"/>
                    </a:lnTo>
                    <a:lnTo>
                      <a:pt x="888" y="200"/>
                    </a:lnTo>
                    <a:lnTo>
                      <a:pt x="896" y="192"/>
                    </a:lnTo>
                    <a:lnTo>
                      <a:pt x="902" y="160"/>
                    </a:lnTo>
                    <a:lnTo>
                      <a:pt x="908" y="188"/>
                    </a:lnTo>
                    <a:lnTo>
                      <a:pt x="916" y="182"/>
                    </a:lnTo>
                    <a:lnTo>
                      <a:pt x="922" y="194"/>
                    </a:lnTo>
                    <a:lnTo>
                      <a:pt x="928" y="194"/>
                    </a:lnTo>
                    <a:lnTo>
                      <a:pt x="936" y="190"/>
                    </a:lnTo>
                    <a:lnTo>
                      <a:pt x="942" y="190"/>
                    </a:lnTo>
                    <a:lnTo>
                      <a:pt x="948" y="194"/>
                    </a:lnTo>
                    <a:lnTo>
                      <a:pt x="956" y="204"/>
                    </a:lnTo>
                    <a:lnTo>
                      <a:pt x="962" y="204"/>
                    </a:lnTo>
                    <a:lnTo>
                      <a:pt x="970" y="200"/>
                    </a:lnTo>
                    <a:lnTo>
                      <a:pt x="976" y="198"/>
                    </a:lnTo>
                    <a:lnTo>
                      <a:pt x="982" y="202"/>
                    </a:lnTo>
                    <a:lnTo>
                      <a:pt x="990" y="202"/>
                    </a:lnTo>
                    <a:lnTo>
                      <a:pt x="996" y="204"/>
                    </a:lnTo>
                    <a:lnTo>
                      <a:pt x="1002" y="206"/>
                    </a:lnTo>
                    <a:lnTo>
                      <a:pt x="1010" y="206"/>
                    </a:lnTo>
                    <a:lnTo>
                      <a:pt x="1016" y="206"/>
                    </a:lnTo>
                    <a:lnTo>
                      <a:pt x="1022" y="206"/>
                    </a:lnTo>
                    <a:lnTo>
                      <a:pt x="1030" y="206"/>
                    </a:lnTo>
                    <a:lnTo>
                      <a:pt x="1036" y="206"/>
                    </a:lnTo>
                    <a:lnTo>
                      <a:pt x="1044" y="206"/>
                    </a:lnTo>
                    <a:lnTo>
                      <a:pt x="1050" y="206"/>
                    </a:lnTo>
                    <a:lnTo>
                      <a:pt x="1056" y="204"/>
                    </a:lnTo>
                    <a:lnTo>
                      <a:pt x="1064" y="200"/>
                    </a:lnTo>
                    <a:lnTo>
                      <a:pt x="1070" y="202"/>
                    </a:lnTo>
                    <a:lnTo>
                      <a:pt x="1076" y="206"/>
                    </a:lnTo>
                    <a:lnTo>
                      <a:pt x="1084" y="204"/>
                    </a:lnTo>
                    <a:lnTo>
                      <a:pt x="1090" y="206"/>
                    </a:lnTo>
                    <a:lnTo>
                      <a:pt x="1096" y="206"/>
                    </a:lnTo>
                    <a:lnTo>
                      <a:pt x="1104" y="206"/>
                    </a:lnTo>
                    <a:lnTo>
                      <a:pt x="1110" y="206"/>
                    </a:lnTo>
                    <a:lnTo>
                      <a:pt x="1118" y="206"/>
                    </a:lnTo>
                    <a:lnTo>
                      <a:pt x="1124" y="206"/>
                    </a:lnTo>
                    <a:lnTo>
                      <a:pt x="1130" y="206"/>
                    </a:lnTo>
                    <a:lnTo>
                      <a:pt x="1138" y="206"/>
                    </a:lnTo>
                    <a:lnTo>
                      <a:pt x="1144" y="206"/>
                    </a:lnTo>
                    <a:lnTo>
                      <a:pt x="1150" y="206"/>
                    </a:lnTo>
                    <a:lnTo>
                      <a:pt x="1158" y="206"/>
                    </a:lnTo>
                    <a:lnTo>
                      <a:pt x="1164" y="206"/>
                    </a:lnTo>
                    <a:lnTo>
                      <a:pt x="1170" y="206"/>
                    </a:lnTo>
                    <a:lnTo>
                      <a:pt x="1178" y="206"/>
                    </a:lnTo>
                    <a:lnTo>
                      <a:pt x="1184" y="206"/>
                    </a:lnTo>
                    <a:lnTo>
                      <a:pt x="1192" y="206"/>
                    </a:lnTo>
                    <a:lnTo>
                      <a:pt x="1198" y="206"/>
                    </a:lnTo>
                    <a:lnTo>
                      <a:pt x="1204" y="206"/>
                    </a:lnTo>
                    <a:lnTo>
                      <a:pt x="1212" y="206"/>
                    </a:lnTo>
                    <a:lnTo>
                      <a:pt x="1218" y="206"/>
                    </a:lnTo>
                    <a:lnTo>
                      <a:pt x="1224" y="206"/>
                    </a:lnTo>
                    <a:lnTo>
                      <a:pt x="1232" y="206"/>
                    </a:lnTo>
                    <a:lnTo>
                      <a:pt x="1238" y="206"/>
                    </a:lnTo>
                    <a:lnTo>
                      <a:pt x="1244" y="206"/>
                    </a:lnTo>
                    <a:lnTo>
                      <a:pt x="1252" y="206"/>
                    </a:lnTo>
                    <a:lnTo>
                      <a:pt x="1258" y="206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38" name="Rectangle 1420"/>
              <p:cNvSpPr>
                <a:spLocks noChangeArrowheads="1"/>
              </p:cNvSpPr>
              <p:nvPr/>
            </p:nvSpPr>
            <p:spPr bwMode="auto">
              <a:xfrm>
                <a:off x="1200" y="1904"/>
                <a:ext cx="3364" cy="2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439" name="Rectangle 1421"/>
              <p:cNvSpPr>
                <a:spLocks noChangeArrowheads="1"/>
              </p:cNvSpPr>
              <p:nvPr/>
            </p:nvSpPr>
            <p:spPr bwMode="auto">
              <a:xfrm>
                <a:off x="1200" y="1904"/>
                <a:ext cx="3364" cy="252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440" name="Line 1422"/>
              <p:cNvSpPr>
                <a:spLocks noChangeShapeType="1"/>
              </p:cNvSpPr>
              <p:nvPr/>
            </p:nvSpPr>
            <p:spPr bwMode="auto">
              <a:xfrm>
                <a:off x="1200" y="190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41" name="Line 1423"/>
              <p:cNvSpPr>
                <a:spLocks noChangeShapeType="1"/>
              </p:cNvSpPr>
              <p:nvPr/>
            </p:nvSpPr>
            <p:spPr bwMode="auto">
              <a:xfrm>
                <a:off x="1200" y="2156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42" name="Line 1424"/>
              <p:cNvSpPr>
                <a:spLocks noChangeShapeType="1"/>
              </p:cNvSpPr>
              <p:nvPr/>
            </p:nvSpPr>
            <p:spPr bwMode="auto">
              <a:xfrm flipV="1">
                <a:off x="4564" y="1904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43" name="Line 1425"/>
              <p:cNvSpPr>
                <a:spLocks noChangeShapeType="1"/>
              </p:cNvSpPr>
              <p:nvPr/>
            </p:nvSpPr>
            <p:spPr bwMode="auto">
              <a:xfrm flipV="1">
                <a:off x="1200" y="1904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44" name="Line 1426"/>
              <p:cNvSpPr>
                <a:spLocks noChangeShapeType="1"/>
              </p:cNvSpPr>
              <p:nvPr/>
            </p:nvSpPr>
            <p:spPr bwMode="auto">
              <a:xfrm>
                <a:off x="1200" y="2156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45" name="Line 1427"/>
              <p:cNvSpPr>
                <a:spLocks noChangeShapeType="1"/>
              </p:cNvSpPr>
              <p:nvPr/>
            </p:nvSpPr>
            <p:spPr bwMode="auto">
              <a:xfrm flipV="1">
                <a:off x="1200" y="1904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46" name="Line 1428"/>
              <p:cNvSpPr>
                <a:spLocks noChangeShapeType="1"/>
              </p:cNvSpPr>
              <p:nvPr/>
            </p:nvSpPr>
            <p:spPr bwMode="auto">
              <a:xfrm flipV="1">
                <a:off x="1200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47" name="Line 1429"/>
              <p:cNvSpPr>
                <a:spLocks noChangeShapeType="1"/>
              </p:cNvSpPr>
              <p:nvPr/>
            </p:nvSpPr>
            <p:spPr bwMode="auto">
              <a:xfrm>
                <a:off x="1200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48" name="Line 1430"/>
              <p:cNvSpPr>
                <a:spLocks noChangeShapeType="1"/>
              </p:cNvSpPr>
              <p:nvPr/>
            </p:nvSpPr>
            <p:spPr bwMode="auto">
              <a:xfrm flipV="1">
                <a:off x="1536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49" name="Line 1431"/>
              <p:cNvSpPr>
                <a:spLocks noChangeShapeType="1"/>
              </p:cNvSpPr>
              <p:nvPr/>
            </p:nvSpPr>
            <p:spPr bwMode="auto">
              <a:xfrm>
                <a:off x="1536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50" name="Line 1432"/>
              <p:cNvSpPr>
                <a:spLocks noChangeShapeType="1"/>
              </p:cNvSpPr>
              <p:nvPr/>
            </p:nvSpPr>
            <p:spPr bwMode="auto">
              <a:xfrm flipV="1">
                <a:off x="1872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51" name="Line 1433"/>
              <p:cNvSpPr>
                <a:spLocks noChangeShapeType="1"/>
              </p:cNvSpPr>
              <p:nvPr/>
            </p:nvSpPr>
            <p:spPr bwMode="auto">
              <a:xfrm>
                <a:off x="1872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52" name="Line 1434"/>
              <p:cNvSpPr>
                <a:spLocks noChangeShapeType="1"/>
              </p:cNvSpPr>
              <p:nvPr/>
            </p:nvSpPr>
            <p:spPr bwMode="auto">
              <a:xfrm flipV="1">
                <a:off x="2208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53" name="Line 1435"/>
              <p:cNvSpPr>
                <a:spLocks noChangeShapeType="1"/>
              </p:cNvSpPr>
              <p:nvPr/>
            </p:nvSpPr>
            <p:spPr bwMode="auto">
              <a:xfrm>
                <a:off x="2208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54" name="Line 1436"/>
              <p:cNvSpPr>
                <a:spLocks noChangeShapeType="1"/>
              </p:cNvSpPr>
              <p:nvPr/>
            </p:nvSpPr>
            <p:spPr bwMode="auto">
              <a:xfrm flipV="1">
                <a:off x="2546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55" name="Line 1437"/>
              <p:cNvSpPr>
                <a:spLocks noChangeShapeType="1"/>
              </p:cNvSpPr>
              <p:nvPr/>
            </p:nvSpPr>
            <p:spPr bwMode="auto">
              <a:xfrm>
                <a:off x="2546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56" name="Line 1438"/>
              <p:cNvSpPr>
                <a:spLocks noChangeShapeType="1"/>
              </p:cNvSpPr>
              <p:nvPr/>
            </p:nvSpPr>
            <p:spPr bwMode="auto">
              <a:xfrm flipV="1">
                <a:off x="2882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57" name="Line 1439"/>
              <p:cNvSpPr>
                <a:spLocks noChangeShapeType="1"/>
              </p:cNvSpPr>
              <p:nvPr/>
            </p:nvSpPr>
            <p:spPr bwMode="auto">
              <a:xfrm>
                <a:off x="2882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58" name="Line 1440"/>
              <p:cNvSpPr>
                <a:spLocks noChangeShapeType="1"/>
              </p:cNvSpPr>
              <p:nvPr/>
            </p:nvSpPr>
            <p:spPr bwMode="auto">
              <a:xfrm flipV="1">
                <a:off x="3218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59" name="Line 1441"/>
              <p:cNvSpPr>
                <a:spLocks noChangeShapeType="1"/>
              </p:cNvSpPr>
              <p:nvPr/>
            </p:nvSpPr>
            <p:spPr bwMode="auto">
              <a:xfrm>
                <a:off x="3218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60" name="Line 1442"/>
              <p:cNvSpPr>
                <a:spLocks noChangeShapeType="1"/>
              </p:cNvSpPr>
              <p:nvPr/>
            </p:nvSpPr>
            <p:spPr bwMode="auto">
              <a:xfrm flipV="1">
                <a:off x="3554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61" name="Line 1443"/>
              <p:cNvSpPr>
                <a:spLocks noChangeShapeType="1"/>
              </p:cNvSpPr>
              <p:nvPr/>
            </p:nvSpPr>
            <p:spPr bwMode="auto">
              <a:xfrm>
                <a:off x="3554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62" name="Line 1444"/>
              <p:cNvSpPr>
                <a:spLocks noChangeShapeType="1"/>
              </p:cNvSpPr>
              <p:nvPr/>
            </p:nvSpPr>
            <p:spPr bwMode="auto">
              <a:xfrm flipV="1">
                <a:off x="3890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63" name="Line 1445"/>
              <p:cNvSpPr>
                <a:spLocks noChangeShapeType="1"/>
              </p:cNvSpPr>
              <p:nvPr/>
            </p:nvSpPr>
            <p:spPr bwMode="auto">
              <a:xfrm>
                <a:off x="3890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64" name="Line 1446"/>
              <p:cNvSpPr>
                <a:spLocks noChangeShapeType="1"/>
              </p:cNvSpPr>
              <p:nvPr/>
            </p:nvSpPr>
            <p:spPr bwMode="auto">
              <a:xfrm flipV="1">
                <a:off x="4226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65" name="Line 1447"/>
              <p:cNvSpPr>
                <a:spLocks noChangeShapeType="1"/>
              </p:cNvSpPr>
              <p:nvPr/>
            </p:nvSpPr>
            <p:spPr bwMode="auto">
              <a:xfrm>
                <a:off x="4226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66" name="Line 1448"/>
              <p:cNvSpPr>
                <a:spLocks noChangeShapeType="1"/>
              </p:cNvSpPr>
              <p:nvPr/>
            </p:nvSpPr>
            <p:spPr bwMode="auto">
              <a:xfrm flipV="1">
                <a:off x="4564" y="212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67" name="Line 1449"/>
              <p:cNvSpPr>
                <a:spLocks noChangeShapeType="1"/>
              </p:cNvSpPr>
              <p:nvPr/>
            </p:nvSpPr>
            <p:spPr bwMode="auto">
              <a:xfrm>
                <a:off x="4564" y="1904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68" name="Line 1450"/>
              <p:cNvSpPr>
                <a:spLocks noChangeShapeType="1"/>
              </p:cNvSpPr>
              <p:nvPr/>
            </p:nvSpPr>
            <p:spPr bwMode="auto">
              <a:xfrm>
                <a:off x="1200" y="215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69" name="Line 1451"/>
              <p:cNvSpPr>
                <a:spLocks noChangeShapeType="1"/>
              </p:cNvSpPr>
              <p:nvPr/>
            </p:nvSpPr>
            <p:spPr bwMode="auto">
              <a:xfrm flipH="1">
                <a:off x="4530" y="215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70" name="Line 1452"/>
              <p:cNvSpPr>
                <a:spLocks noChangeShapeType="1"/>
              </p:cNvSpPr>
              <p:nvPr/>
            </p:nvSpPr>
            <p:spPr bwMode="auto">
              <a:xfrm>
                <a:off x="1200" y="2030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71" name="Line 1453"/>
              <p:cNvSpPr>
                <a:spLocks noChangeShapeType="1"/>
              </p:cNvSpPr>
              <p:nvPr/>
            </p:nvSpPr>
            <p:spPr bwMode="auto">
              <a:xfrm flipH="1">
                <a:off x="4530" y="2030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72" name="Line 1454"/>
              <p:cNvSpPr>
                <a:spLocks noChangeShapeType="1"/>
              </p:cNvSpPr>
              <p:nvPr/>
            </p:nvSpPr>
            <p:spPr bwMode="auto">
              <a:xfrm>
                <a:off x="1200" y="190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73" name="Line 1455"/>
              <p:cNvSpPr>
                <a:spLocks noChangeShapeType="1"/>
              </p:cNvSpPr>
              <p:nvPr/>
            </p:nvSpPr>
            <p:spPr bwMode="auto">
              <a:xfrm flipH="1">
                <a:off x="4530" y="190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74" name="Line 1456"/>
              <p:cNvSpPr>
                <a:spLocks noChangeShapeType="1"/>
              </p:cNvSpPr>
              <p:nvPr/>
            </p:nvSpPr>
            <p:spPr bwMode="auto">
              <a:xfrm>
                <a:off x="1200" y="190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75" name="Line 1457"/>
              <p:cNvSpPr>
                <a:spLocks noChangeShapeType="1"/>
              </p:cNvSpPr>
              <p:nvPr/>
            </p:nvSpPr>
            <p:spPr bwMode="auto">
              <a:xfrm>
                <a:off x="1200" y="2156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76" name="Line 1458"/>
              <p:cNvSpPr>
                <a:spLocks noChangeShapeType="1"/>
              </p:cNvSpPr>
              <p:nvPr/>
            </p:nvSpPr>
            <p:spPr bwMode="auto">
              <a:xfrm flipV="1">
                <a:off x="4564" y="1904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77" name="Line 1459"/>
              <p:cNvSpPr>
                <a:spLocks noChangeShapeType="1"/>
              </p:cNvSpPr>
              <p:nvPr/>
            </p:nvSpPr>
            <p:spPr bwMode="auto">
              <a:xfrm flipV="1">
                <a:off x="1200" y="1904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78" name="Freeform 1460"/>
              <p:cNvSpPr>
                <a:spLocks/>
              </p:cNvSpPr>
              <p:nvPr/>
            </p:nvSpPr>
            <p:spPr bwMode="auto">
              <a:xfrm>
                <a:off x="2464" y="2098"/>
                <a:ext cx="2012" cy="58"/>
              </a:xfrm>
              <a:custGeom>
                <a:avLst/>
                <a:gdLst>
                  <a:gd name="T0" fmla="*/ 28 w 2012"/>
                  <a:gd name="T1" fmla="*/ 58 h 58"/>
                  <a:gd name="T2" fmla="*/ 60 w 2012"/>
                  <a:gd name="T3" fmla="*/ 58 h 58"/>
                  <a:gd name="T4" fmla="*/ 94 w 2012"/>
                  <a:gd name="T5" fmla="*/ 58 h 58"/>
                  <a:gd name="T6" fmla="*/ 128 w 2012"/>
                  <a:gd name="T7" fmla="*/ 58 h 58"/>
                  <a:gd name="T8" fmla="*/ 162 w 2012"/>
                  <a:gd name="T9" fmla="*/ 58 h 58"/>
                  <a:gd name="T10" fmla="*/ 196 w 2012"/>
                  <a:gd name="T11" fmla="*/ 58 h 58"/>
                  <a:gd name="T12" fmla="*/ 228 w 2012"/>
                  <a:gd name="T13" fmla="*/ 48 h 58"/>
                  <a:gd name="T14" fmla="*/ 262 w 2012"/>
                  <a:gd name="T15" fmla="*/ 58 h 58"/>
                  <a:gd name="T16" fmla="*/ 296 w 2012"/>
                  <a:gd name="T17" fmla="*/ 58 h 58"/>
                  <a:gd name="T18" fmla="*/ 330 w 2012"/>
                  <a:gd name="T19" fmla="*/ 48 h 58"/>
                  <a:gd name="T20" fmla="*/ 364 w 2012"/>
                  <a:gd name="T21" fmla="*/ 58 h 58"/>
                  <a:gd name="T22" fmla="*/ 398 w 2012"/>
                  <a:gd name="T23" fmla="*/ 58 h 58"/>
                  <a:gd name="T24" fmla="*/ 430 w 2012"/>
                  <a:gd name="T25" fmla="*/ 58 h 58"/>
                  <a:gd name="T26" fmla="*/ 464 w 2012"/>
                  <a:gd name="T27" fmla="*/ 58 h 58"/>
                  <a:gd name="T28" fmla="*/ 498 w 2012"/>
                  <a:gd name="T29" fmla="*/ 58 h 58"/>
                  <a:gd name="T30" fmla="*/ 532 w 2012"/>
                  <a:gd name="T31" fmla="*/ 58 h 58"/>
                  <a:gd name="T32" fmla="*/ 566 w 2012"/>
                  <a:gd name="T33" fmla="*/ 58 h 58"/>
                  <a:gd name="T34" fmla="*/ 598 w 2012"/>
                  <a:gd name="T35" fmla="*/ 58 h 58"/>
                  <a:gd name="T36" fmla="*/ 632 w 2012"/>
                  <a:gd name="T37" fmla="*/ 58 h 58"/>
                  <a:gd name="T38" fmla="*/ 666 w 2012"/>
                  <a:gd name="T39" fmla="*/ 58 h 58"/>
                  <a:gd name="T40" fmla="*/ 700 w 2012"/>
                  <a:gd name="T41" fmla="*/ 58 h 58"/>
                  <a:gd name="T42" fmla="*/ 734 w 2012"/>
                  <a:gd name="T43" fmla="*/ 58 h 58"/>
                  <a:gd name="T44" fmla="*/ 768 w 2012"/>
                  <a:gd name="T45" fmla="*/ 58 h 58"/>
                  <a:gd name="T46" fmla="*/ 800 w 2012"/>
                  <a:gd name="T47" fmla="*/ 58 h 58"/>
                  <a:gd name="T48" fmla="*/ 834 w 2012"/>
                  <a:gd name="T49" fmla="*/ 54 h 58"/>
                  <a:gd name="T50" fmla="*/ 868 w 2012"/>
                  <a:gd name="T51" fmla="*/ 38 h 58"/>
                  <a:gd name="T52" fmla="*/ 902 w 2012"/>
                  <a:gd name="T53" fmla="*/ 58 h 58"/>
                  <a:gd name="T54" fmla="*/ 936 w 2012"/>
                  <a:gd name="T55" fmla="*/ 58 h 58"/>
                  <a:gd name="T56" fmla="*/ 968 w 2012"/>
                  <a:gd name="T57" fmla="*/ 58 h 58"/>
                  <a:gd name="T58" fmla="*/ 1002 w 2012"/>
                  <a:gd name="T59" fmla="*/ 58 h 58"/>
                  <a:gd name="T60" fmla="*/ 1036 w 2012"/>
                  <a:gd name="T61" fmla="*/ 58 h 58"/>
                  <a:gd name="T62" fmla="*/ 1070 w 2012"/>
                  <a:gd name="T63" fmla="*/ 58 h 58"/>
                  <a:gd name="T64" fmla="*/ 1104 w 2012"/>
                  <a:gd name="T65" fmla="*/ 58 h 58"/>
                  <a:gd name="T66" fmla="*/ 1138 w 2012"/>
                  <a:gd name="T67" fmla="*/ 58 h 58"/>
                  <a:gd name="T68" fmla="*/ 1170 w 2012"/>
                  <a:gd name="T69" fmla="*/ 58 h 58"/>
                  <a:gd name="T70" fmla="*/ 1204 w 2012"/>
                  <a:gd name="T71" fmla="*/ 54 h 58"/>
                  <a:gd name="T72" fmla="*/ 1238 w 2012"/>
                  <a:gd name="T73" fmla="*/ 54 h 58"/>
                  <a:gd name="T74" fmla="*/ 1272 w 2012"/>
                  <a:gd name="T75" fmla="*/ 58 h 58"/>
                  <a:gd name="T76" fmla="*/ 1306 w 2012"/>
                  <a:gd name="T77" fmla="*/ 58 h 58"/>
                  <a:gd name="T78" fmla="*/ 1338 w 2012"/>
                  <a:gd name="T79" fmla="*/ 58 h 58"/>
                  <a:gd name="T80" fmla="*/ 1372 w 2012"/>
                  <a:gd name="T81" fmla="*/ 58 h 58"/>
                  <a:gd name="T82" fmla="*/ 1406 w 2012"/>
                  <a:gd name="T83" fmla="*/ 58 h 58"/>
                  <a:gd name="T84" fmla="*/ 1440 w 2012"/>
                  <a:gd name="T85" fmla="*/ 58 h 58"/>
                  <a:gd name="T86" fmla="*/ 1474 w 2012"/>
                  <a:gd name="T87" fmla="*/ 58 h 58"/>
                  <a:gd name="T88" fmla="*/ 1508 w 2012"/>
                  <a:gd name="T89" fmla="*/ 58 h 58"/>
                  <a:gd name="T90" fmla="*/ 1540 w 2012"/>
                  <a:gd name="T91" fmla="*/ 58 h 58"/>
                  <a:gd name="T92" fmla="*/ 1574 w 2012"/>
                  <a:gd name="T93" fmla="*/ 58 h 58"/>
                  <a:gd name="T94" fmla="*/ 1608 w 2012"/>
                  <a:gd name="T95" fmla="*/ 56 h 58"/>
                  <a:gd name="T96" fmla="*/ 1642 w 2012"/>
                  <a:gd name="T97" fmla="*/ 58 h 58"/>
                  <a:gd name="T98" fmla="*/ 1676 w 2012"/>
                  <a:gd name="T99" fmla="*/ 58 h 58"/>
                  <a:gd name="T100" fmla="*/ 1708 w 2012"/>
                  <a:gd name="T101" fmla="*/ 58 h 58"/>
                  <a:gd name="T102" fmla="*/ 1742 w 2012"/>
                  <a:gd name="T103" fmla="*/ 58 h 58"/>
                  <a:gd name="T104" fmla="*/ 1776 w 2012"/>
                  <a:gd name="T105" fmla="*/ 58 h 58"/>
                  <a:gd name="T106" fmla="*/ 1810 w 2012"/>
                  <a:gd name="T107" fmla="*/ 58 h 58"/>
                  <a:gd name="T108" fmla="*/ 1844 w 2012"/>
                  <a:gd name="T109" fmla="*/ 58 h 58"/>
                  <a:gd name="T110" fmla="*/ 1878 w 2012"/>
                  <a:gd name="T111" fmla="*/ 48 h 58"/>
                  <a:gd name="T112" fmla="*/ 1910 w 2012"/>
                  <a:gd name="T113" fmla="*/ 56 h 58"/>
                  <a:gd name="T114" fmla="*/ 1944 w 2012"/>
                  <a:gd name="T115" fmla="*/ 58 h 58"/>
                  <a:gd name="T116" fmla="*/ 1978 w 2012"/>
                  <a:gd name="T117" fmla="*/ 58 h 58"/>
                  <a:gd name="T118" fmla="*/ 2012 w 2012"/>
                  <a:gd name="T119" fmla="*/ 58 h 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12"/>
                  <a:gd name="T181" fmla="*/ 0 h 58"/>
                  <a:gd name="T182" fmla="*/ 2012 w 2012"/>
                  <a:gd name="T183" fmla="*/ 58 h 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12" h="58">
                    <a:moveTo>
                      <a:pt x="0" y="58"/>
                    </a:move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8"/>
                    </a:lnTo>
                    <a:lnTo>
                      <a:pt x="48" y="58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8" y="58"/>
                    </a:lnTo>
                    <a:lnTo>
                      <a:pt x="74" y="58"/>
                    </a:lnTo>
                    <a:lnTo>
                      <a:pt x="82" y="58"/>
                    </a:lnTo>
                    <a:lnTo>
                      <a:pt x="88" y="58"/>
                    </a:lnTo>
                    <a:lnTo>
                      <a:pt x="94" y="58"/>
                    </a:lnTo>
                    <a:lnTo>
                      <a:pt x="102" y="58"/>
                    </a:lnTo>
                    <a:lnTo>
                      <a:pt x="108" y="58"/>
                    </a:lnTo>
                    <a:lnTo>
                      <a:pt x="114" y="58"/>
                    </a:lnTo>
                    <a:lnTo>
                      <a:pt x="122" y="58"/>
                    </a:lnTo>
                    <a:lnTo>
                      <a:pt x="128" y="58"/>
                    </a:lnTo>
                    <a:lnTo>
                      <a:pt x="134" y="58"/>
                    </a:lnTo>
                    <a:lnTo>
                      <a:pt x="142" y="58"/>
                    </a:lnTo>
                    <a:lnTo>
                      <a:pt x="148" y="58"/>
                    </a:lnTo>
                    <a:lnTo>
                      <a:pt x="154" y="58"/>
                    </a:lnTo>
                    <a:lnTo>
                      <a:pt x="162" y="58"/>
                    </a:lnTo>
                    <a:lnTo>
                      <a:pt x="168" y="58"/>
                    </a:lnTo>
                    <a:lnTo>
                      <a:pt x="176" y="58"/>
                    </a:lnTo>
                    <a:lnTo>
                      <a:pt x="182" y="58"/>
                    </a:lnTo>
                    <a:lnTo>
                      <a:pt x="188" y="58"/>
                    </a:lnTo>
                    <a:lnTo>
                      <a:pt x="196" y="58"/>
                    </a:lnTo>
                    <a:lnTo>
                      <a:pt x="202" y="56"/>
                    </a:lnTo>
                    <a:lnTo>
                      <a:pt x="208" y="48"/>
                    </a:lnTo>
                    <a:lnTo>
                      <a:pt x="216" y="20"/>
                    </a:lnTo>
                    <a:lnTo>
                      <a:pt x="222" y="0"/>
                    </a:lnTo>
                    <a:lnTo>
                      <a:pt x="228" y="48"/>
                    </a:lnTo>
                    <a:lnTo>
                      <a:pt x="236" y="58"/>
                    </a:lnTo>
                    <a:lnTo>
                      <a:pt x="242" y="54"/>
                    </a:lnTo>
                    <a:lnTo>
                      <a:pt x="250" y="56"/>
                    </a:lnTo>
                    <a:lnTo>
                      <a:pt x="256" y="58"/>
                    </a:lnTo>
                    <a:lnTo>
                      <a:pt x="262" y="58"/>
                    </a:lnTo>
                    <a:lnTo>
                      <a:pt x="270" y="58"/>
                    </a:lnTo>
                    <a:lnTo>
                      <a:pt x="276" y="58"/>
                    </a:lnTo>
                    <a:lnTo>
                      <a:pt x="282" y="58"/>
                    </a:lnTo>
                    <a:lnTo>
                      <a:pt x="290" y="58"/>
                    </a:lnTo>
                    <a:lnTo>
                      <a:pt x="296" y="58"/>
                    </a:lnTo>
                    <a:lnTo>
                      <a:pt x="302" y="58"/>
                    </a:lnTo>
                    <a:lnTo>
                      <a:pt x="310" y="58"/>
                    </a:lnTo>
                    <a:lnTo>
                      <a:pt x="316" y="56"/>
                    </a:lnTo>
                    <a:lnTo>
                      <a:pt x="324" y="48"/>
                    </a:lnTo>
                    <a:lnTo>
                      <a:pt x="330" y="48"/>
                    </a:lnTo>
                    <a:lnTo>
                      <a:pt x="336" y="50"/>
                    </a:lnTo>
                    <a:lnTo>
                      <a:pt x="344" y="52"/>
                    </a:lnTo>
                    <a:lnTo>
                      <a:pt x="350" y="54"/>
                    </a:lnTo>
                    <a:lnTo>
                      <a:pt x="356" y="56"/>
                    </a:lnTo>
                    <a:lnTo>
                      <a:pt x="364" y="58"/>
                    </a:lnTo>
                    <a:lnTo>
                      <a:pt x="370" y="58"/>
                    </a:lnTo>
                    <a:lnTo>
                      <a:pt x="376" y="58"/>
                    </a:lnTo>
                    <a:lnTo>
                      <a:pt x="384" y="58"/>
                    </a:lnTo>
                    <a:lnTo>
                      <a:pt x="390" y="58"/>
                    </a:lnTo>
                    <a:lnTo>
                      <a:pt x="398" y="58"/>
                    </a:lnTo>
                    <a:lnTo>
                      <a:pt x="404" y="58"/>
                    </a:lnTo>
                    <a:lnTo>
                      <a:pt x="410" y="58"/>
                    </a:lnTo>
                    <a:lnTo>
                      <a:pt x="418" y="58"/>
                    </a:lnTo>
                    <a:lnTo>
                      <a:pt x="424" y="58"/>
                    </a:lnTo>
                    <a:lnTo>
                      <a:pt x="430" y="58"/>
                    </a:lnTo>
                    <a:lnTo>
                      <a:pt x="438" y="58"/>
                    </a:lnTo>
                    <a:lnTo>
                      <a:pt x="444" y="58"/>
                    </a:lnTo>
                    <a:lnTo>
                      <a:pt x="450" y="58"/>
                    </a:lnTo>
                    <a:lnTo>
                      <a:pt x="458" y="58"/>
                    </a:lnTo>
                    <a:lnTo>
                      <a:pt x="464" y="58"/>
                    </a:lnTo>
                    <a:lnTo>
                      <a:pt x="472" y="56"/>
                    </a:lnTo>
                    <a:lnTo>
                      <a:pt x="478" y="54"/>
                    </a:lnTo>
                    <a:lnTo>
                      <a:pt x="484" y="58"/>
                    </a:lnTo>
                    <a:lnTo>
                      <a:pt x="492" y="56"/>
                    </a:lnTo>
                    <a:lnTo>
                      <a:pt x="498" y="58"/>
                    </a:lnTo>
                    <a:lnTo>
                      <a:pt x="504" y="58"/>
                    </a:lnTo>
                    <a:lnTo>
                      <a:pt x="512" y="58"/>
                    </a:lnTo>
                    <a:lnTo>
                      <a:pt x="518" y="58"/>
                    </a:lnTo>
                    <a:lnTo>
                      <a:pt x="524" y="58"/>
                    </a:lnTo>
                    <a:lnTo>
                      <a:pt x="532" y="58"/>
                    </a:lnTo>
                    <a:lnTo>
                      <a:pt x="538" y="58"/>
                    </a:lnTo>
                    <a:lnTo>
                      <a:pt x="546" y="58"/>
                    </a:lnTo>
                    <a:lnTo>
                      <a:pt x="552" y="58"/>
                    </a:lnTo>
                    <a:lnTo>
                      <a:pt x="558" y="58"/>
                    </a:lnTo>
                    <a:lnTo>
                      <a:pt x="566" y="58"/>
                    </a:lnTo>
                    <a:lnTo>
                      <a:pt x="572" y="58"/>
                    </a:lnTo>
                    <a:lnTo>
                      <a:pt x="578" y="58"/>
                    </a:lnTo>
                    <a:lnTo>
                      <a:pt x="586" y="58"/>
                    </a:lnTo>
                    <a:lnTo>
                      <a:pt x="592" y="58"/>
                    </a:lnTo>
                    <a:lnTo>
                      <a:pt x="598" y="58"/>
                    </a:lnTo>
                    <a:lnTo>
                      <a:pt x="606" y="58"/>
                    </a:lnTo>
                    <a:lnTo>
                      <a:pt x="612" y="58"/>
                    </a:lnTo>
                    <a:lnTo>
                      <a:pt x="620" y="58"/>
                    </a:lnTo>
                    <a:lnTo>
                      <a:pt x="626" y="58"/>
                    </a:lnTo>
                    <a:lnTo>
                      <a:pt x="632" y="58"/>
                    </a:lnTo>
                    <a:lnTo>
                      <a:pt x="640" y="58"/>
                    </a:lnTo>
                    <a:lnTo>
                      <a:pt x="646" y="58"/>
                    </a:lnTo>
                    <a:lnTo>
                      <a:pt x="652" y="58"/>
                    </a:lnTo>
                    <a:lnTo>
                      <a:pt x="660" y="58"/>
                    </a:lnTo>
                    <a:lnTo>
                      <a:pt x="666" y="58"/>
                    </a:lnTo>
                    <a:lnTo>
                      <a:pt x="672" y="58"/>
                    </a:lnTo>
                    <a:lnTo>
                      <a:pt x="680" y="58"/>
                    </a:lnTo>
                    <a:lnTo>
                      <a:pt x="686" y="58"/>
                    </a:lnTo>
                    <a:lnTo>
                      <a:pt x="694" y="58"/>
                    </a:lnTo>
                    <a:lnTo>
                      <a:pt x="700" y="58"/>
                    </a:lnTo>
                    <a:lnTo>
                      <a:pt x="706" y="58"/>
                    </a:lnTo>
                    <a:lnTo>
                      <a:pt x="714" y="58"/>
                    </a:lnTo>
                    <a:lnTo>
                      <a:pt x="720" y="58"/>
                    </a:lnTo>
                    <a:lnTo>
                      <a:pt x="726" y="58"/>
                    </a:lnTo>
                    <a:lnTo>
                      <a:pt x="734" y="58"/>
                    </a:lnTo>
                    <a:lnTo>
                      <a:pt x="740" y="58"/>
                    </a:lnTo>
                    <a:lnTo>
                      <a:pt x="746" y="58"/>
                    </a:lnTo>
                    <a:lnTo>
                      <a:pt x="754" y="58"/>
                    </a:lnTo>
                    <a:lnTo>
                      <a:pt x="760" y="58"/>
                    </a:lnTo>
                    <a:lnTo>
                      <a:pt x="768" y="58"/>
                    </a:lnTo>
                    <a:lnTo>
                      <a:pt x="774" y="58"/>
                    </a:lnTo>
                    <a:lnTo>
                      <a:pt x="780" y="58"/>
                    </a:lnTo>
                    <a:lnTo>
                      <a:pt x="788" y="58"/>
                    </a:lnTo>
                    <a:lnTo>
                      <a:pt x="794" y="58"/>
                    </a:lnTo>
                    <a:lnTo>
                      <a:pt x="800" y="58"/>
                    </a:lnTo>
                    <a:lnTo>
                      <a:pt x="808" y="58"/>
                    </a:lnTo>
                    <a:lnTo>
                      <a:pt x="814" y="58"/>
                    </a:lnTo>
                    <a:lnTo>
                      <a:pt x="820" y="58"/>
                    </a:lnTo>
                    <a:lnTo>
                      <a:pt x="828" y="56"/>
                    </a:lnTo>
                    <a:lnTo>
                      <a:pt x="834" y="54"/>
                    </a:lnTo>
                    <a:lnTo>
                      <a:pt x="842" y="58"/>
                    </a:lnTo>
                    <a:lnTo>
                      <a:pt x="848" y="58"/>
                    </a:lnTo>
                    <a:lnTo>
                      <a:pt x="854" y="58"/>
                    </a:lnTo>
                    <a:lnTo>
                      <a:pt x="862" y="56"/>
                    </a:lnTo>
                    <a:lnTo>
                      <a:pt x="868" y="38"/>
                    </a:lnTo>
                    <a:lnTo>
                      <a:pt x="874" y="54"/>
                    </a:lnTo>
                    <a:lnTo>
                      <a:pt x="882" y="52"/>
                    </a:lnTo>
                    <a:lnTo>
                      <a:pt x="888" y="58"/>
                    </a:lnTo>
                    <a:lnTo>
                      <a:pt x="894" y="58"/>
                    </a:lnTo>
                    <a:lnTo>
                      <a:pt x="902" y="58"/>
                    </a:lnTo>
                    <a:lnTo>
                      <a:pt x="908" y="58"/>
                    </a:lnTo>
                    <a:lnTo>
                      <a:pt x="916" y="58"/>
                    </a:lnTo>
                    <a:lnTo>
                      <a:pt x="922" y="58"/>
                    </a:lnTo>
                    <a:lnTo>
                      <a:pt x="928" y="56"/>
                    </a:lnTo>
                    <a:lnTo>
                      <a:pt x="936" y="58"/>
                    </a:lnTo>
                    <a:lnTo>
                      <a:pt x="942" y="58"/>
                    </a:lnTo>
                    <a:lnTo>
                      <a:pt x="948" y="58"/>
                    </a:lnTo>
                    <a:lnTo>
                      <a:pt x="956" y="58"/>
                    </a:lnTo>
                    <a:lnTo>
                      <a:pt x="962" y="58"/>
                    </a:lnTo>
                    <a:lnTo>
                      <a:pt x="968" y="58"/>
                    </a:lnTo>
                    <a:lnTo>
                      <a:pt x="976" y="58"/>
                    </a:lnTo>
                    <a:lnTo>
                      <a:pt x="982" y="54"/>
                    </a:lnTo>
                    <a:lnTo>
                      <a:pt x="990" y="52"/>
                    </a:lnTo>
                    <a:lnTo>
                      <a:pt x="996" y="58"/>
                    </a:lnTo>
                    <a:lnTo>
                      <a:pt x="1002" y="58"/>
                    </a:lnTo>
                    <a:lnTo>
                      <a:pt x="1010" y="58"/>
                    </a:lnTo>
                    <a:lnTo>
                      <a:pt x="1016" y="58"/>
                    </a:lnTo>
                    <a:lnTo>
                      <a:pt x="1022" y="58"/>
                    </a:lnTo>
                    <a:lnTo>
                      <a:pt x="1030" y="58"/>
                    </a:lnTo>
                    <a:lnTo>
                      <a:pt x="1036" y="58"/>
                    </a:lnTo>
                    <a:lnTo>
                      <a:pt x="1042" y="58"/>
                    </a:lnTo>
                    <a:lnTo>
                      <a:pt x="1050" y="58"/>
                    </a:lnTo>
                    <a:lnTo>
                      <a:pt x="1056" y="58"/>
                    </a:lnTo>
                    <a:lnTo>
                      <a:pt x="1064" y="58"/>
                    </a:lnTo>
                    <a:lnTo>
                      <a:pt x="1070" y="58"/>
                    </a:lnTo>
                    <a:lnTo>
                      <a:pt x="1076" y="48"/>
                    </a:lnTo>
                    <a:lnTo>
                      <a:pt x="1084" y="40"/>
                    </a:lnTo>
                    <a:lnTo>
                      <a:pt x="1090" y="58"/>
                    </a:lnTo>
                    <a:lnTo>
                      <a:pt x="1096" y="54"/>
                    </a:lnTo>
                    <a:lnTo>
                      <a:pt x="1104" y="58"/>
                    </a:lnTo>
                    <a:lnTo>
                      <a:pt x="1110" y="58"/>
                    </a:lnTo>
                    <a:lnTo>
                      <a:pt x="1116" y="58"/>
                    </a:lnTo>
                    <a:lnTo>
                      <a:pt x="1124" y="58"/>
                    </a:lnTo>
                    <a:lnTo>
                      <a:pt x="1130" y="58"/>
                    </a:lnTo>
                    <a:lnTo>
                      <a:pt x="1138" y="58"/>
                    </a:lnTo>
                    <a:lnTo>
                      <a:pt x="1144" y="58"/>
                    </a:lnTo>
                    <a:lnTo>
                      <a:pt x="1150" y="58"/>
                    </a:lnTo>
                    <a:lnTo>
                      <a:pt x="1158" y="58"/>
                    </a:lnTo>
                    <a:lnTo>
                      <a:pt x="1164" y="58"/>
                    </a:lnTo>
                    <a:lnTo>
                      <a:pt x="1170" y="58"/>
                    </a:lnTo>
                    <a:lnTo>
                      <a:pt x="1178" y="58"/>
                    </a:lnTo>
                    <a:lnTo>
                      <a:pt x="1184" y="58"/>
                    </a:lnTo>
                    <a:lnTo>
                      <a:pt x="1190" y="58"/>
                    </a:lnTo>
                    <a:lnTo>
                      <a:pt x="1198" y="58"/>
                    </a:lnTo>
                    <a:lnTo>
                      <a:pt x="1204" y="54"/>
                    </a:lnTo>
                    <a:lnTo>
                      <a:pt x="1212" y="52"/>
                    </a:lnTo>
                    <a:lnTo>
                      <a:pt x="1218" y="54"/>
                    </a:lnTo>
                    <a:lnTo>
                      <a:pt x="1224" y="58"/>
                    </a:lnTo>
                    <a:lnTo>
                      <a:pt x="1232" y="58"/>
                    </a:lnTo>
                    <a:lnTo>
                      <a:pt x="1238" y="54"/>
                    </a:lnTo>
                    <a:lnTo>
                      <a:pt x="1244" y="56"/>
                    </a:lnTo>
                    <a:lnTo>
                      <a:pt x="1252" y="58"/>
                    </a:lnTo>
                    <a:lnTo>
                      <a:pt x="1258" y="58"/>
                    </a:lnTo>
                    <a:lnTo>
                      <a:pt x="1264" y="58"/>
                    </a:lnTo>
                    <a:lnTo>
                      <a:pt x="1272" y="58"/>
                    </a:lnTo>
                    <a:lnTo>
                      <a:pt x="1278" y="58"/>
                    </a:lnTo>
                    <a:lnTo>
                      <a:pt x="1286" y="58"/>
                    </a:lnTo>
                    <a:lnTo>
                      <a:pt x="1292" y="58"/>
                    </a:lnTo>
                    <a:lnTo>
                      <a:pt x="1298" y="58"/>
                    </a:lnTo>
                    <a:lnTo>
                      <a:pt x="1306" y="58"/>
                    </a:lnTo>
                    <a:lnTo>
                      <a:pt x="1312" y="58"/>
                    </a:lnTo>
                    <a:lnTo>
                      <a:pt x="1318" y="58"/>
                    </a:lnTo>
                    <a:lnTo>
                      <a:pt x="1326" y="58"/>
                    </a:lnTo>
                    <a:lnTo>
                      <a:pt x="1332" y="58"/>
                    </a:lnTo>
                    <a:lnTo>
                      <a:pt x="1338" y="58"/>
                    </a:lnTo>
                    <a:lnTo>
                      <a:pt x="1346" y="58"/>
                    </a:lnTo>
                    <a:lnTo>
                      <a:pt x="1352" y="58"/>
                    </a:lnTo>
                    <a:lnTo>
                      <a:pt x="1360" y="58"/>
                    </a:lnTo>
                    <a:lnTo>
                      <a:pt x="1366" y="58"/>
                    </a:lnTo>
                    <a:lnTo>
                      <a:pt x="1372" y="58"/>
                    </a:lnTo>
                    <a:lnTo>
                      <a:pt x="1380" y="58"/>
                    </a:lnTo>
                    <a:lnTo>
                      <a:pt x="1386" y="58"/>
                    </a:lnTo>
                    <a:lnTo>
                      <a:pt x="1392" y="58"/>
                    </a:lnTo>
                    <a:lnTo>
                      <a:pt x="1400" y="58"/>
                    </a:lnTo>
                    <a:lnTo>
                      <a:pt x="1406" y="58"/>
                    </a:lnTo>
                    <a:lnTo>
                      <a:pt x="1412" y="58"/>
                    </a:lnTo>
                    <a:lnTo>
                      <a:pt x="1420" y="58"/>
                    </a:lnTo>
                    <a:lnTo>
                      <a:pt x="1426" y="58"/>
                    </a:lnTo>
                    <a:lnTo>
                      <a:pt x="1434" y="58"/>
                    </a:lnTo>
                    <a:lnTo>
                      <a:pt x="1440" y="58"/>
                    </a:lnTo>
                    <a:lnTo>
                      <a:pt x="1446" y="58"/>
                    </a:lnTo>
                    <a:lnTo>
                      <a:pt x="1454" y="58"/>
                    </a:lnTo>
                    <a:lnTo>
                      <a:pt x="1460" y="58"/>
                    </a:lnTo>
                    <a:lnTo>
                      <a:pt x="1466" y="58"/>
                    </a:lnTo>
                    <a:lnTo>
                      <a:pt x="1474" y="58"/>
                    </a:lnTo>
                    <a:lnTo>
                      <a:pt x="1480" y="58"/>
                    </a:lnTo>
                    <a:lnTo>
                      <a:pt x="1486" y="58"/>
                    </a:lnTo>
                    <a:lnTo>
                      <a:pt x="1494" y="58"/>
                    </a:lnTo>
                    <a:lnTo>
                      <a:pt x="1500" y="58"/>
                    </a:lnTo>
                    <a:lnTo>
                      <a:pt x="1508" y="58"/>
                    </a:lnTo>
                    <a:lnTo>
                      <a:pt x="1514" y="58"/>
                    </a:lnTo>
                    <a:lnTo>
                      <a:pt x="1520" y="58"/>
                    </a:lnTo>
                    <a:lnTo>
                      <a:pt x="1528" y="58"/>
                    </a:lnTo>
                    <a:lnTo>
                      <a:pt x="1534" y="58"/>
                    </a:lnTo>
                    <a:lnTo>
                      <a:pt x="1540" y="58"/>
                    </a:lnTo>
                    <a:lnTo>
                      <a:pt x="1548" y="58"/>
                    </a:lnTo>
                    <a:lnTo>
                      <a:pt x="1554" y="58"/>
                    </a:lnTo>
                    <a:lnTo>
                      <a:pt x="1560" y="58"/>
                    </a:lnTo>
                    <a:lnTo>
                      <a:pt x="1568" y="58"/>
                    </a:lnTo>
                    <a:lnTo>
                      <a:pt x="1574" y="58"/>
                    </a:lnTo>
                    <a:lnTo>
                      <a:pt x="1582" y="58"/>
                    </a:lnTo>
                    <a:lnTo>
                      <a:pt x="1588" y="58"/>
                    </a:lnTo>
                    <a:lnTo>
                      <a:pt x="1594" y="58"/>
                    </a:lnTo>
                    <a:lnTo>
                      <a:pt x="1602" y="58"/>
                    </a:lnTo>
                    <a:lnTo>
                      <a:pt x="1608" y="56"/>
                    </a:lnTo>
                    <a:lnTo>
                      <a:pt x="1614" y="56"/>
                    </a:lnTo>
                    <a:lnTo>
                      <a:pt x="1622" y="58"/>
                    </a:lnTo>
                    <a:lnTo>
                      <a:pt x="1628" y="56"/>
                    </a:lnTo>
                    <a:lnTo>
                      <a:pt x="1634" y="58"/>
                    </a:lnTo>
                    <a:lnTo>
                      <a:pt x="1642" y="58"/>
                    </a:lnTo>
                    <a:lnTo>
                      <a:pt x="1648" y="58"/>
                    </a:lnTo>
                    <a:lnTo>
                      <a:pt x="1656" y="58"/>
                    </a:lnTo>
                    <a:lnTo>
                      <a:pt x="1662" y="58"/>
                    </a:lnTo>
                    <a:lnTo>
                      <a:pt x="1668" y="58"/>
                    </a:lnTo>
                    <a:lnTo>
                      <a:pt x="1676" y="58"/>
                    </a:lnTo>
                    <a:lnTo>
                      <a:pt x="1682" y="58"/>
                    </a:lnTo>
                    <a:lnTo>
                      <a:pt x="1688" y="58"/>
                    </a:lnTo>
                    <a:lnTo>
                      <a:pt x="1696" y="58"/>
                    </a:lnTo>
                    <a:lnTo>
                      <a:pt x="1702" y="58"/>
                    </a:lnTo>
                    <a:lnTo>
                      <a:pt x="1708" y="58"/>
                    </a:lnTo>
                    <a:lnTo>
                      <a:pt x="1716" y="58"/>
                    </a:lnTo>
                    <a:lnTo>
                      <a:pt x="1722" y="58"/>
                    </a:lnTo>
                    <a:lnTo>
                      <a:pt x="1730" y="58"/>
                    </a:lnTo>
                    <a:lnTo>
                      <a:pt x="1736" y="58"/>
                    </a:lnTo>
                    <a:lnTo>
                      <a:pt x="1742" y="58"/>
                    </a:lnTo>
                    <a:lnTo>
                      <a:pt x="1750" y="58"/>
                    </a:lnTo>
                    <a:lnTo>
                      <a:pt x="1756" y="56"/>
                    </a:lnTo>
                    <a:lnTo>
                      <a:pt x="1762" y="56"/>
                    </a:lnTo>
                    <a:lnTo>
                      <a:pt x="1770" y="58"/>
                    </a:lnTo>
                    <a:lnTo>
                      <a:pt x="1776" y="58"/>
                    </a:lnTo>
                    <a:lnTo>
                      <a:pt x="1782" y="58"/>
                    </a:lnTo>
                    <a:lnTo>
                      <a:pt x="1790" y="58"/>
                    </a:lnTo>
                    <a:lnTo>
                      <a:pt x="1796" y="58"/>
                    </a:lnTo>
                    <a:lnTo>
                      <a:pt x="1804" y="58"/>
                    </a:lnTo>
                    <a:lnTo>
                      <a:pt x="1810" y="58"/>
                    </a:lnTo>
                    <a:lnTo>
                      <a:pt x="1816" y="58"/>
                    </a:lnTo>
                    <a:lnTo>
                      <a:pt x="1824" y="58"/>
                    </a:lnTo>
                    <a:lnTo>
                      <a:pt x="1830" y="56"/>
                    </a:lnTo>
                    <a:lnTo>
                      <a:pt x="1836" y="56"/>
                    </a:lnTo>
                    <a:lnTo>
                      <a:pt x="1844" y="58"/>
                    </a:lnTo>
                    <a:lnTo>
                      <a:pt x="1850" y="58"/>
                    </a:lnTo>
                    <a:lnTo>
                      <a:pt x="1856" y="58"/>
                    </a:lnTo>
                    <a:lnTo>
                      <a:pt x="1864" y="56"/>
                    </a:lnTo>
                    <a:lnTo>
                      <a:pt x="1870" y="52"/>
                    </a:lnTo>
                    <a:lnTo>
                      <a:pt x="1878" y="48"/>
                    </a:lnTo>
                    <a:lnTo>
                      <a:pt x="1884" y="42"/>
                    </a:lnTo>
                    <a:lnTo>
                      <a:pt x="1890" y="34"/>
                    </a:lnTo>
                    <a:lnTo>
                      <a:pt x="1898" y="42"/>
                    </a:lnTo>
                    <a:lnTo>
                      <a:pt x="1904" y="52"/>
                    </a:lnTo>
                    <a:lnTo>
                      <a:pt x="1910" y="56"/>
                    </a:lnTo>
                    <a:lnTo>
                      <a:pt x="1918" y="58"/>
                    </a:lnTo>
                    <a:lnTo>
                      <a:pt x="1924" y="58"/>
                    </a:lnTo>
                    <a:lnTo>
                      <a:pt x="1930" y="58"/>
                    </a:lnTo>
                    <a:lnTo>
                      <a:pt x="1938" y="58"/>
                    </a:lnTo>
                    <a:lnTo>
                      <a:pt x="1944" y="58"/>
                    </a:lnTo>
                    <a:lnTo>
                      <a:pt x="1952" y="58"/>
                    </a:lnTo>
                    <a:lnTo>
                      <a:pt x="1958" y="58"/>
                    </a:lnTo>
                    <a:lnTo>
                      <a:pt x="1964" y="58"/>
                    </a:lnTo>
                    <a:lnTo>
                      <a:pt x="1972" y="58"/>
                    </a:lnTo>
                    <a:lnTo>
                      <a:pt x="1978" y="58"/>
                    </a:lnTo>
                    <a:lnTo>
                      <a:pt x="1984" y="58"/>
                    </a:lnTo>
                    <a:lnTo>
                      <a:pt x="1992" y="58"/>
                    </a:lnTo>
                    <a:lnTo>
                      <a:pt x="1998" y="58"/>
                    </a:lnTo>
                    <a:lnTo>
                      <a:pt x="2004" y="58"/>
                    </a:lnTo>
                    <a:lnTo>
                      <a:pt x="2012" y="58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79" name="Freeform 1461"/>
              <p:cNvSpPr>
                <a:spLocks/>
              </p:cNvSpPr>
              <p:nvPr/>
            </p:nvSpPr>
            <p:spPr bwMode="auto">
              <a:xfrm>
                <a:off x="1206" y="2010"/>
                <a:ext cx="1258" cy="146"/>
              </a:xfrm>
              <a:custGeom>
                <a:avLst/>
                <a:gdLst>
                  <a:gd name="T0" fmla="*/ 14 w 1258"/>
                  <a:gd name="T1" fmla="*/ 146 h 146"/>
                  <a:gd name="T2" fmla="*/ 34 w 1258"/>
                  <a:gd name="T3" fmla="*/ 146 h 146"/>
                  <a:gd name="T4" fmla="*/ 54 w 1258"/>
                  <a:gd name="T5" fmla="*/ 146 h 146"/>
                  <a:gd name="T6" fmla="*/ 74 w 1258"/>
                  <a:gd name="T7" fmla="*/ 146 h 146"/>
                  <a:gd name="T8" fmla="*/ 94 w 1258"/>
                  <a:gd name="T9" fmla="*/ 146 h 146"/>
                  <a:gd name="T10" fmla="*/ 114 w 1258"/>
                  <a:gd name="T11" fmla="*/ 146 h 146"/>
                  <a:gd name="T12" fmla="*/ 134 w 1258"/>
                  <a:gd name="T13" fmla="*/ 144 h 146"/>
                  <a:gd name="T14" fmla="*/ 156 w 1258"/>
                  <a:gd name="T15" fmla="*/ 134 h 146"/>
                  <a:gd name="T16" fmla="*/ 176 w 1258"/>
                  <a:gd name="T17" fmla="*/ 146 h 146"/>
                  <a:gd name="T18" fmla="*/ 196 w 1258"/>
                  <a:gd name="T19" fmla="*/ 146 h 146"/>
                  <a:gd name="T20" fmla="*/ 216 w 1258"/>
                  <a:gd name="T21" fmla="*/ 142 h 146"/>
                  <a:gd name="T22" fmla="*/ 236 w 1258"/>
                  <a:gd name="T23" fmla="*/ 132 h 146"/>
                  <a:gd name="T24" fmla="*/ 256 w 1258"/>
                  <a:gd name="T25" fmla="*/ 64 h 146"/>
                  <a:gd name="T26" fmla="*/ 276 w 1258"/>
                  <a:gd name="T27" fmla="*/ 140 h 146"/>
                  <a:gd name="T28" fmla="*/ 296 w 1258"/>
                  <a:gd name="T29" fmla="*/ 146 h 146"/>
                  <a:gd name="T30" fmla="*/ 316 w 1258"/>
                  <a:gd name="T31" fmla="*/ 146 h 146"/>
                  <a:gd name="T32" fmla="*/ 336 w 1258"/>
                  <a:gd name="T33" fmla="*/ 146 h 146"/>
                  <a:gd name="T34" fmla="*/ 356 w 1258"/>
                  <a:gd name="T35" fmla="*/ 146 h 146"/>
                  <a:gd name="T36" fmla="*/ 378 w 1258"/>
                  <a:gd name="T37" fmla="*/ 146 h 146"/>
                  <a:gd name="T38" fmla="*/ 398 w 1258"/>
                  <a:gd name="T39" fmla="*/ 146 h 146"/>
                  <a:gd name="T40" fmla="*/ 418 w 1258"/>
                  <a:gd name="T41" fmla="*/ 146 h 146"/>
                  <a:gd name="T42" fmla="*/ 438 w 1258"/>
                  <a:gd name="T43" fmla="*/ 146 h 146"/>
                  <a:gd name="T44" fmla="*/ 458 w 1258"/>
                  <a:gd name="T45" fmla="*/ 146 h 146"/>
                  <a:gd name="T46" fmla="*/ 478 w 1258"/>
                  <a:gd name="T47" fmla="*/ 146 h 146"/>
                  <a:gd name="T48" fmla="*/ 498 w 1258"/>
                  <a:gd name="T49" fmla="*/ 146 h 146"/>
                  <a:gd name="T50" fmla="*/ 518 w 1258"/>
                  <a:gd name="T51" fmla="*/ 146 h 146"/>
                  <a:gd name="T52" fmla="*/ 538 w 1258"/>
                  <a:gd name="T53" fmla="*/ 146 h 146"/>
                  <a:gd name="T54" fmla="*/ 558 w 1258"/>
                  <a:gd name="T55" fmla="*/ 146 h 146"/>
                  <a:gd name="T56" fmla="*/ 578 w 1258"/>
                  <a:gd name="T57" fmla="*/ 146 h 146"/>
                  <a:gd name="T58" fmla="*/ 600 w 1258"/>
                  <a:gd name="T59" fmla="*/ 146 h 146"/>
                  <a:gd name="T60" fmla="*/ 620 w 1258"/>
                  <a:gd name="T61" fmla="*/ 146 h 146"/>
                  <a:gd name="T62" fmla="*/ 640 w 1258"/>
                  <a:gd name="T63" fmla="*/ 146 h 146"/>
                  <a:gd name="T64" fmla="*/ 660 w 1258"/>
                  <a:gd name="T65" fmla="*/ 146 h 146"/>
                  <a:gd name="T66" fmla="*/ 680 w 1258"/>
                  <a:gd name="T67" fmla="*/ 146 h 146"/>
                  <a:gd name="T68" fmla="*/ 700 w 1258"/>
                  <a:gd name="T69" fmla="*/ 144 h 146"/>
                  <a:gd name="T70" fmla="*/ 720 w 1258"/>
                  <a:gd name="T71" fmla="*/ 146 h 146"/>
                  <a:gd name="T72" fmla="*/ 740 w 1258"/>
                  <a:gd name="T73" fmla="*/ 142 h 146"/>
                  <a:gd name="T74" fmla="*/ 760 w 1258"/>
                  <a:gd name="T75" fmla="*/ 146 h 146"/>
                  <a:gd name="T76" fmla="*/ 780 w 1258"/>
                  <a:gd name="T77" fmla="*/ 146 h 146"/>
                  <a:gd name="T78" fmla="*/ 800 w 1258"/>
                  <a:gd name="T79" fmla="*/ 0 h 146"/>
                  <a:gd name="T80" fmla="*/ 822 w 1258"/>
                  <a:gd name="T81" fmla="*/ 102 h 146"/>
                  <a:gd name="T82" fmla="*/ 842 w 1258"/>
                  <a:gd name="T83" fmla="*/ 144 h 146"/>
                  <a:gd name="T84" fmla="*/ 862 w 1258"/>
                  <a:gd name="T85" fmla="*/ 146 h 146"/>
                  <a:gd name="T86" fmla="*/ 882 w 1258"/>
                  <a:gd name="T87" fmla="*/ 140 h 146"/>
                  <a:gd name="T88" fmla="*/ 902 w 1258"/>
                  <a:gd name="T89" fmla="*/ 146 h 146"/>
                  <a:gd name="T90" fmla="*/ 922 w 1258"/>
                  <a:gd name="T91" fmla="*/ 146 h 146"/>
                  <a:gd name="T92" fmla="*/ 942 w 1258"/>
                  <a:gd name="T93" fmla="*/ 146 h 146"/>
                  <a:gd name="T94" fmla="*/ 962 w 1258"/>
                  <a:gd name="T95" fmla="*/ 146 h 146"/>
                  <a:gd name="T96" fmla="*/ 982 w 1258"/>
                  <a:gd name="T97" fmla="*/ 146 h 146"/>
                  <a:gd name="T98" fmla="*/ 1002 w 1258"/>
                  <a:gd name="T99" fmla="*/ 146 h 146"/>
                  <a:gd name="T100" fmla="*/ 1022 w 1258"/>
                  <a:gd name="T101" fmla="*/ 146 h 146"/>
                  <a:gd name="T102" fmla="*/ 1044 w 1258"/>
                  <a:gd name="T103" fmla="*/ 146 h 146"/>
                  <a:gd name="T104" fmla="*/ 1064 w 1258"/>
                  <a:gd name="T105" fmla="*/ 146 h 146"/>
                  <a:gd name="T106" fmla="*/ 1084 w 1258"/>
                  <a:gd name="T107" fmla="*/ 146 h 146"/>
                  <a:gd name="T108" fmla="*/ 1104 w 1258"/>
                  <a:gd name="T109" fmla="*/ 146 h 146"/>
                  <a:gd name="T110" fmla="*/ 1124 w 1258"/>
                  <a:gd name="T111" fmla="*/ 146 h 146"/>
                  <a:gd name="T112" fmla="*/ 1144 w 1258"/>
                  <a:gd name="T113" fmla="*/ 146 h 146"/>
                  <a:gd name="T114" fmla="*/ 1164 w 1258"/>
                  <a:gd name="T115" fmla="*/ 146 h 146"/>
                  <a:gd name="T116" fmla="*/ 1184 w 1258"/>
                  <a:gd name="T117" fmla="*/ 146 h 146"/>
                  <a:gd name="T118" fmla="*/ 1204 w 1258"/>
                  <a:gd name="T119" fmla="*/ 146 h 146"/>
                  <a:gd name="T120" fmla="*/ 1224 w 1258"/>
                  <a:gd name="T121" fmla="*/ 146 h 146"/>
                  <a:gd name="T122" fmla="*/ 1244 w 1258"/>
                  <a:gd name="T123" fmla="*/ 146 h 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8"/>
                  <a:gd name="T187" fmla="*/ 0 h 146"/>
                  <a:gd name="T188" fmla="*/ 1258 w 1258"/>
                  <a:gd name="T189" fmla="*/ 146 h 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8" h="146">
                    <a:moveTo>
                      <a:pt x="0" y="146"/>
                    </a:moveTo>
                    <a:lnTo>
                      <a:pt x="8" y="146"/>
                    </a:lnTo>
                    <a:lnTo>
                      <a:pt x="14" y="146"/>
                    </a:lnTo>
                    <a:lnTo>
                      <a:pt x="20" y="146"/>
                    </a:lnTo>
                    <a:lnTo>
                      <a:pt x="28" y="146"/>
                    </a:lnTo>
                    <a:lnTo>
                      <a:pt x="34" y="146"/>
                    </a:lnTo>
                    <a:lnTo>
                      <a:pt x="40" y="146"/>
                    </a:lnTo>
                    <a:lnTo>
                      <a:pt x="48" y="146"/>
                    </a:lnTo>
                    <a:lnTo>
                      <a:pt x="54" y="146"/>
                    </a:lnTo>
                    <a:lnTo>
                      <a:pt x="60" y="146"/>
                    </a:lnTo>
                    <a:lnTo>
                      <a:pt x="68" y="146"/>
                    </a:lnTo>
                    <a:lnTo>
                      <a:pt x="74" y="146"/>
                    </a:lnTo>
                    <a:lnTo>
                      <a:pt x="82" y="146"/>
                    </a:lnTo>
                    <a:lnTo>
                      <a:pt x="88" y="146"/>
                    </a:lnTo>
                    <a:lnTo>
                      <a:pt x="94" y="146"/>
                    </a:lnTo>
                    <a:lnTo>
                      <a:pt x="102" y="146"/>
                    </a:lnTo>
                    <a:lnTo>
                      <a:pt x="108" y="146"/>
                    </a:lnTo>
                    <a:lnTo>
                      <a:pt x="114" y="146"/>
                    </a:lnTo>
                    <a:lnTo>
                      <a:pt x="122" y="146"/>
                    </a:lnTo>
                    <a:lnTo>
                      <a:pt x="128" y="146"/>
                    </a:lnTo>
                    <a:lnTo>
                      <a:pt x="134" y="144"/>
                    </a:lnTo>
                    <a:lnTo>
                      <a:pt x="142" y="144"/>
                    </a:lnTo>
                    <a:lnTo>
                      <a:pt x="148" y="138"/>
                    </a:lnTo>
                    <a:lnTo>
                      <a:pt x="156" y="134"/>
                    </a:lnTo>
                    <a:lnTo>
                      <a:pt x="162" y="144"/>
                    </a:lnTo>
                    <a:lnTo>
                      <a:pt x="168" y="146"/>
                    </a:lnTo>
                    <a:lnTo>
                      <a:pt x="176" y="146"/>
                    </a:lnTo>
                    <a:lnTo>
                      <a:pt x="182" y="146"/>
                    </a:lnTo>
                    <a:lnTo>
                      <a:pt x="188" y="146"/>
                    </a:lnTo>
                    <a:lnTo>
                      <a:pt x="196" y="146"/>
                    </a:lnTo>
                    <a:lnTo>
                      <a:pt x="202" y="146"/>
                    </a:lnTo>
                    <a:lnTo>
                      <a:pt x="208" y="146"/>
                    </a:lnTo>
                    <a:lnTo>
                      <a:pt x="216" y="142"/>
                    </a:lnTo>
                    <a:lnTo>
                      <a:pt x="222" y="136"/>
                    </a:lnTo>
                    <a:lnTo>
                      <a:pt x="230" y="144"/>
                    </a:lnTo>
                    <a:lnTo>
                      <a:pt x="236" y="132"/>
                    </a:lnTo>
                    <a:lnTo>
                      <a:pt x="242" y="66"/>
                    </a:lnTo>
                    <a:lnTo>
                      <a:pt x="250" y="86"/>
                    </a:lnTo>
                    <a:lnTo>
                      <a:pt x="256" y="64"/>
                    </a:lnTo>
                    <a:lnTo>
                      <a:pt x="262" y="96"/>
                    </a:lnTo>
                    <a:lnTo>
                      <a:pt x="270" y="120"/>
                    </a:lnTo>
                    <a:lnTo>
                      <a:pt x="276" y="140"/>
                    </a:lnTo>
                    <a:lnTo>
                      <a:pt x="282" y="146"/>
                    </a:lnTo>
                    <a:lnTo>
                      <a:pt x="290" y="146"/>
                    </a:lnTo>
                    <a:lnTo>
                      <a:pt x="296" y="146"/>
                    </a:lnTo>
                    <a:lnTo>
                      <a:pt x="304" y="146"/>
                    </a:lnTo>
                    <a:lnTo>
                      <a:pt x="310" y="146"/>
                    </a:lnTo>
                    <a:lnTo>
                      <a:pt x="316" y="146"/>
                    </a:lnTo>
                    <a:lnTo>
                      <a:pt x="324" y="146"/>
                    </a:lnTo>
                    <a:lnTo>
                      <a:pt x="330" y="146"/>
                    </a:lnTo>
                    <a:lnTo>
                      <a:pt x="336" y="146"/>
                    </a:lnTo>
                    <a:lnTo>
                      <a:pt x="344" y="146"/>
                    </a:lnTo>
                    <a:lnTo>
                      <a:pt x="350" y="144"/>
                    </a:lnTo>
                    <a:lnTo>
                      <a:pt x="356" y="146"/>
                    </a:lnTo>
                    <a:lnTo>
                      <a:pt x="364" y="146"/>
                    </a:lnTo>
                    <a:lnTo>
                      <a:pt x="370" y="146"/>
                    </a:lnTo>
                    <a:lnTo>
                      <a:pt x="378" y="146"/>
                    </a:lnTo>
                    <a:lnTo>
                      <a:pt x="384" y="146"/>
                    </a:lnTo>
                    <a:lnTo>
                      <a:pt x="390" y="146"/>
                    </a:lnTo>
                    <a:lnTo>
                      <a:pt x="398" y="146"/>
                    </a:lnTo>
                    <a:lnTo>
                      <a:pt x="404" y="146"/>
                    </a:lnTo>
                    <a:lnTo>
                      <a:pt x="410" y="146"/>
                    </a:lnTo>
                    <a:lnTo>
                      <a:pt x="418" y="146"/>
                    </a:lnTo>
                    <a:lnTo>
                      <a:pt x="424" y="146"/>
                    </a:lnTo>
                    <a:lnTo>
                      <a:pt x="430" y="146"/>
                    </a:lnTo>
                    <a:lnTo>
                      <a:pt x="438" y="146"/>
                    </a:lnTo>
                    <a:lnTo>
                      <a:pt x="444" y="146"/>
                    </a:lnTo>
                    <a:lnTo>
                      <a:pt x="452" y="146"/>
                    </a:lnTo>
                    <a:lnTo>
                      <a:pt x="458" y="146"/>
                    </a:lnTo>
                    <a:lnTo>
                      <a:pt x="464" y="146"/>
                    </a:lnTo>
                    <a:lnTo>
                      <a:pt x="472" y="146"/>
                    </a:lnTo>
                    <a:lnTo>
                      <a:pt x="478" y="146"/>
                    </a:lnTo>
                    <a:lnTo>
                      <a:pt x="484" y="146"/>
                    </a:lnTo>
                    <a:lnTo>
                      <a:pt x="492" y="146"/>
                    </a:lnTo>
                    <a:lnTo>
                      <a:pt x="498" y="146"/>
                    </a:lnTo>
                    <a:lnTo>
                      <a:pt x="504" y="146"/>
                    </a:lnTo>
                    <a:lnTo>
                      <a:pt x="512" y="146"/>
                    </a:lnTo>
                    <a:lnTo>
                      <a:pt x="518" y="146"/>
                    </a:lnTo>
                    <a:lnTo>
                      <a:pt x="526" y="146"/>
                    </a:lnTo>
                    <a:lnTo>
                      <a:pt x="532" y="146"/>
                    </a:lnTo>
                    <a:lnTo>
                      <a:pt x="538" y="146"/>
                    </a:lnTo>
                    <a:lnTo>
                      <a:pt x="546" y="146"/>
                    </a:lnTo>
                    <a:lnTo>
                      <a:pt x="552" y="146"/>
                    </a:lnTo>
                    <a:lnTo>
                      <a:pt x="558" y="146"/>
                    </a:lnTo>
                    <a:lnTo>
                      <a:pt x="566" y="146"/>
                    </a:lnTo>
                    <a:lnTo>
                      <a:pt x="572" y="146"/>
                    </a:lnTo>
                    <a:lnTo>
                      <a:pt x="578" y="146"/>
                    </a:lnTo>
                    <a:lnTo>
                      <a:pt x="586" y="146"/>
                    </a:lnTo>
                    <a:lnTo>
                      <a:pt x="592" y="146"/>
                    </a:lnTo>
                    <a:lnTo>
                      <a:pt x="600" y="146"/>
                    </a:lnTo>
                    <a:lnTo>
                      <a:pt x="606" y="146"/>
                    </a:lnTo>
                    <a:lnTo>
                      <a:pt x="612" y="146"/>
                    </a:lnTo>
                    <a:lnTo>
                      <a:pt x="620" y="146"/>
                    </a:lnTo>
                    <a:lnTo>
                      <a:pt x="626" y="146"/>
                    </a:lnTo>
                    <a:lnTo>
                      <a:pt x="632" y="146"/>
                    </a:lnTo>
                    <a:lnTo>
                      <a:pt x="640" y="146"/>
                    </a:lnTo>
                    <a:lnTo>
                      <a:pt x="646" y="146"/>
                    </a:lnTo>
                    <a:lnTo>
                      <a:pt x="652" y="146"/>
                    </a:lnTo>
                    <a:lnTo>
                      <a:pt x="660" y="146"/>
                    </a:lnTo>
                    <a:lnTo>
                      <a:pt x="666" y="146"/>
                    </a:lnTo>
                    <a:lnTo>
                      <a:pt x="674" y="144"/>
                    </a:lnTo>
                    <a:lnTo>
                      <a:pt x="680" y="146"/>
                    </a:lnTo>
                    <a:lnTo>
                      <a:pt x="686" y="146"/>
                    </a:lnTo>
                    <a:lnTo>
                      <a:pt x="694" y="144"/>
                    </a:lnTo>
                    <a:lnTo>
                      <a:pt x="700" y="144"/>
                    </a:lnTo>
                    <a:lnTo>
                      <a:pt x="706" y="146"/>
                    </a:lnTo>
                    <a:lnTo>
                      <a:pt x="714" y="146"/>
                    </a:lnTo>
                    <a:lnTo>
                      <a:pt x="720" y="146"/>
                    </a:lnTo>
                    <a:lnTo>
                      <a:pt x="726" y="146"/>
                    </a:lnTo>
                    <a:lnTo>
                      <a:pt x="734" y="138"/>
                    </a:lnTo>
                    <a:lnTo>
                      <a:pt x="740" y="142"/>
                    </a:lnTo>
                    <a:lnTo>
                      <a:pt x="748" y="146"/>
                    </a:lnTo>
                    <a:lnTo>
                      <a:pt x="754" y="146"/>
                    </a:lnTo>
                    <a:lnTo>
                      <a:pt x="760" y="146"/>
                    </a:lnTo>
                    <a:lnTo>
                      <a:pt x="768" y="146"/>
                    </a:lnTo>
                    <a:lnTo>
                      <a:pt x="774" y="146"/>
                    </a:lnTo>
                    <a:lnTo>
                      <a:pt x="780" y="146"/>
                    </a:lnTo>
                    <a:lnTo>
                      <a:pt x="788" y="96"/>
                    </a:lnTo>
                    <a:lnTo>
                      <a:pt x="794" y="44"/>
                    </a:lnTo>
                    <a:lnTo>
                      <a:pt x="800" y="0"/>
                    </a:lnTo>
                    <a:lnTo>
                      <a:pt x="808" y="32"/>
                    </a:lnTo>
                    <a:lnTo>
                      <a:pt x="814" y="74"/>
                    </a:lnTo>
                    <a:lnTo>
                      <a:pt x="822" y="102"/>
                    </a:lnTo>
                    <a:lnTo>
                      <a:pt x="828" y="130"/>
                    </a:lnTo>
                    <a:lnTo>
                      <a:pt x="834" y="142"/>
                    </a:lnTo>
                    <a:lnTo>
                      <a:pt x="842" y="144"/>
                    </a:lnTo>
                    <a:lnTo>
                      <a:pt x="848" y="146"/>
                    </a:lnTo>
                    <a:lnTo>
                      <a:pt x="854" y="146"/>
                    </a:lnTo>
                    <a:lnTo>
                      <a:pt x="862" y="146"/>
                    </a:lnTo>
                    <a:lnTo>
                      <a:pt x="868" y="146"/>
                    </a:lnTo>
                    <a:lnTo>
                      <a:pt x="874" y="146"/>
                    </a:lnTo>
                    <a:lnTo>
                      <a:pt x="882" y="140"/>
                    </a:lnTo>
                    <a:lnTo>
                      <a:pt x="888" y="138"/>
                    </a:lnTo>
                    <a:lnTo>
                      <a:pt x="896" y="128"/>
                    </a:lnTo>
                    <a:lnTo>
                      <a:pt x="902" y="146"/>
                    </a:lnTo>
                    <a:lnTo>
                      <a:pt x="908" y="138"/>
                    </a:lnTo>
                    <a:lnTo>
                      <a:pt x="916" y="144"/>
                    </a:lnTo>
                    <a:lnTo>
                      <a:pt x="922" y="146"/>
                    </a:lnTo>
                    <a:lnTo>
                      <a:pt x="928" y="146"/>
                    </a:lnTo>
                    <a:lnTo>
                      <a:pt x="936" y="146"/>
                    </a:lnTo>
                    <a:lnTo>
                      <a:pt x="942" y="146"/>
                    </a:lnTo>
                    <a:lnTo>
                      <a:pt x="948" y="146"/>
                    </a:lnTo>
                    <a:lnTo>
                      <a:pt x="956" y="146"/>
                    </a:lnTo>
                    <a:lnTo>
                      <a:pt x="962" y="146"/>
                    </a:lnTo>
                    <a:lnTo>
                      <a:pt x="970" y="146"/>
                    </a:lnTo>
                    <a:lnTo>
                      <a:pt x="976" y="146"/>
                    </a:lnTo>
                    <a:lnTo>
                      <a:pt x="982" y="146"/>
                    </a:lnTo>
                    <a:lnTo>
                      <a:pt x="990" y="146"/>
                    </a:lnTo>
                    <a:lnTo>
                      <a:pt x="996" y="146"/>
                    </a:lnTo>
                    <a:lnTo>
                      <a:pt x="1002" y="146"/>
                    </a:lnTo>
                    <a:lnTo>
                      <a:pt x="1010" y="146"/>
                    </a:lnTo>
                    <a:lnTo>
                      <a:pt x="1016" y="146"/>
                    </a:lnTo>
                    <a:lnTo>
                      <a:pt x="1022" y="146"/>
                    </a:lnTo>
                    <a:lnTo>
                      <a:pt x="1030" y="146"/>
                    </a:lnTo>
                    <a:lnTo>
                      <a:pt x="1036" y="146"/>
                    </a:lnTo>
                    <a:lnTo>
                      <a:pt x="1044" y="146"/>
                    </a:lnTo>
                    <a:lnTo>
                      <a:pt x="1050" y="146"/>
                    </a:lnTo>
                    <a:lnTo>
                      <a:pt x="1056" y="146"/>
                    </a:lnTo>
                    <a:lnTo>
                      <a:pt x="1064" y="146"/>
                    </a:lnTo>
                    <a:lnTo>
                      <a:pt x="1070" y="146"/>
                    </a:lnTo>
                    <a:lnTo>
                      <a:pt x="1076" y="146"/>
                    </a:lnTo>
                    <a:lnTo>
                      <a:pt x="1084" y="146"/>
                    </a:lnTo>
                    <a:lnTo>
                      <a:pt x="1090" y="146"/>
                    </a:lnTo>
                    <a:lnTo>
                      <a:pt x="1096" y="146"/>
                    </a:lnTo>
                    <a:lnTo>
                      <a:pt x="1104" y="146"/>
                    </a:lnTo>
                    <a:lnTo>
                      <a:pt x="1110" y="146"/>
                    </a:lnTo>
                    <a:lnTo>
                      <a:pt x="1118" y="146"/>
                    </a:lnTo>
                    <a:lnTo>
                      <a:pt x="1124" y="146"/>
                    </a:lnTo>
                    <a:lnTo>
                      <a:pt x="1130" y="146"/>
                    </a:lnTo>
                    <a:lnTo>
                      <a:pt x="1138" y="146"/>
                    </a:lnTo>
                    <a:lnTo>
                      <a:pt x="1144" y="146"/>
                    </a:lnTo>
                    <a:lnTo>
                      <a:pt x="1150" y="146"/>
                    </a:lnTo>
                    <a:lnTo>
                      <a:pt x="1158" y="146"/>
                    </a:lnTo>
                    <a:lnTo>
                      <a:pt x="1164" y="146"/>
                    </a:lnTo>
                    <a:lnTo>
                      <a:pt x="1170" y="146"/>
                    </a:lnTo>
                    <a:lnTo>
                      <a:pt x="1178" y="146"/>
                    </a:lnTo>
                    <a:lnTo>
                      <a:pt x="1184" y="146"/>
                    </a:lnTo>
                    <a:lnTo>
                      <a:pt x="1192" y="146"/>
                    </a:lnTo>
                    <a:lnTo>
                      <a:pt x="1198" y="146"/>
                    </a:lnTo>
                    <a:lnTo>
                      <a:pt x="1204" y="146"/>
                    </a:lnTo>
                    <a:lnTo>
                      <a:pt x="1212" y="146"/>
                    </a:lnTo>
                    <a:lnTo>
                      <a:pt x="1218" y="146"/>
                    </a:lnTo>
                    <a:lnTo>
                      <a:pt x="1224" y="146"/>
                    </a:lnTo>
                    <a:lnTo>
                      <a:pt x="1232" y="146"/>
                    </a:lnTo>
                    <a:lnTo>
                      <a:pt x="1238" y="146"/>
                    </a:lnTo>
                    <a:lnTo>
                      <a:pt x="1244" y="146"/>
                    </a:lnTo>
                    <a:lnTo>
                      <a:pt x="1252" y="146"/>
                    </a:lnTo>
                    <a:lnTo>
                      <a:pt x="1258" y="146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80" name="Rectangle 1462"/>
              <p:cNvSpPr>
                <a:spLocks noChangeArrowheads="1"/>
              </p:cNvSpPr>
              <p:nvPr/>
            </p:nvSpPr>
            <p:spPr bwMode="auto">
              <a:xfrm>
                <a:off x="1200" y="1652"/>
                <a:ext cx="3364" cy="2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481" name="Rectangle 1463"/>
              <p:cNvSpPr>
                <a:spLocks noChangeArrowheads="1"/>
              </p:cNvSpPr>
              <p:nvPr/>
            </p:nvSpPr>
            <p:spPr bwMode="auto">
              <a:xfrm>
                <a:off x="1200" y="1652"/>
                <a:ext cx="3364" cy="252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482" name="Line 1464"/>
              <p:cNvSpPr>
                <a:spLocks noChangeShapeType="1"/>
              </p:cNvSpPr>
              <p:nvPr/>
            </p:nvSpPr>
            <p:spPr bwMode="auto">
              <a:xfrm>
                <a:off x="1200" y="1652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83" name="Line 1465"/>
              <p:cNvSpPr>
                <a:spLocks noChangeShapeType="1"/>
              </p:cNvSpPr>
              <p:nvPr/>
            </p:nvSpPr>
            <p:spPr bwMode="auto">
              <a:xfrm>
                <a:off x="1200" y="190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84" name="Line 1466"/>
              <p:cNvSpPr>
                <a:spLocks noChangeShapeType="1"/>
              </p:cNvSpPr>
              <p:nvPr/>
            </p:nvSpPr>
            <p:spPr bwMode="auto">
              <a:xfrm flipV="1">
                <a:off x="4564" y="1652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85" name="Line 1467"/>
              <p:cNvSpPr>
                <a:spLocks noChangeShapeType="1"/>
              </p:cNvSpPr>
              <p:nvPr/>
            </p:nvSpPr>
            <p:spPr bwMode="auto">
              <a:xfrm flipV="1">
                <a:off x="1200" y="1652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86" name="Line 1468"/>
              <p:cNvSpPr>
                <a:spLocks noChangeShapeType="1"/>
              </p:cNvSpPr>
              <p:nvPr/>
            </p:nvSpPr>
            <p:spPr bwMode="auto">
              <a:xfrm>
                <a:off x="1200" y="190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87" name="Line 1469"/>
              <p:cNvSpPr>
                <a:spLocks noChangeShapeType="1"/>
              </p:cNvSpPr>
              <p:nvPr/>
            </p:nvSpPr>
            <p:spPr bwMode="auto">
              <a:xfrm flipV="1">
                <a:off x="1200" y="1652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88" name="Line 1470"/>
              <p:cNvSpPr>
                <a:spLocks noChangeShapeType="1"/>
              </p:cNvSpPr>
              <p:nvPr/>
            </p:nvSpPr>
            <p:spPr bwMode="auto">
              <a:xfrm flipV="1">
                <a:off x="1200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89" name="Line 1471"/>
              <p:cNvSpPr>
                <a:spLocks noChangeShapeType="1"/>
              </p:cNvSpPr>
              <p:nvPr/>
            </p:nvSpPr>
            <p:spPr bwMode="auto">
              <a:xfrm>
                <a:off x="1200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90" name="Line 1472"/>
              <p:cNvSpPr>
                <a:spLocks noChangeShapeType="1"/>
              </p:cNvSpPr>
              <p:nvPr/>
            </p:nvSpPr>
            <p:spPr bwMode="auto">
              <a:xfrm flipV="1">
                <a:off x="1536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91" name="Line 1473"/>
              <p:cNvSpPr>
                <a:spLocks noChangeShapeType="1"/>
              </p:cNvSpPr>
              <p:nvPr/>
            </p:nvSpPr>
            <p:spPr bwMode="auto">
              <a:xfrm>
                <a:off x="1536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92" name="Line 1474"/>
              <p:cNvSpPr>
                <a:spLocks noChangeShapeType="1"/>
              </p:cNvSpPr>
              <p:nvPr/>
            </p:nvSpPr>
            <p:spPr bwMode="auto">
              <a:xfrm flipV="1">
                <a:off x="1872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93" name="Line 1475"/>
              <p:cNvSpPr>
                <a:spLocks noChangeShapeType="1"/>
              </p:cNvSpPr>
              <p:nvPr/>
            </p:nvSpPr>
            <p:spPr bwMode="auto">
              <a:xfrm>
                <a:off x="1872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94" name="Line 1476"/>
              <p:cNvSpPr>
                <a:spLocks noChangeShapeType="1"/>
              </p:cNvSpPr>
              <p:nvPr/>
            </p:nvSpPr>
            <p:spPr bwMode="auto">
              <a:xfrm flipV="1">
                <a:off x="2208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95" name="Line 1477"/>
              <p:cNvSpPr>
                <a:spLocks noChangeShapeType="1"/>
              </p:cNvSpPr>
              <p:nvPr/>
            </p:nvSpPr>
            <p:spPr bwMode="auto">
              <a:xfrm>
                <a:off x="2208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96" name="Line 1478"/>
              <p:cNvSpPr>
                <a:spLocks noChangeShapeType="1"/>
              </p:cNvSpPr>
              <p:nvPr/>
            </p:nvSpPr>
            <p:spPr bwMode="auto">
              <a:xfrm flipV="1">
                <a:off x="2546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97" name="Line 1479"/>
              <p:cNvSpPr>
                <a:spLocks noChangeShapeType="1"/>
              </p:cNvSpPr>
              <p:nvPr/>
            </p:nvSpPr>
            <p:spPr bwMode="auto">
              <a:xfrm>
                <a:off x="2546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98" name="Line 1480"/>
              <p:cNvSpPr>
                <a:spLocks noChangeShapeType="1"/>
              </p:cNvSpPr>
              <p:nvPr/>
            </p:nvSpPr>
            <p:spPr bwMode="auto">
              <a:xfrm flipV="1">
                <a:off x="2882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499" name="Line 1481"/>
              <p:cNvSpPr>
                <a:spLocks noChangeShapeType="1"/>
              </p:cNvSpPr>
              <p:nvPr/>
            </p:nvSpPr>
            <p:spPr bwMode="auto">
              <a:xfrm>
                <a:off x="2882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00" name="Line 1482"/>
              <p:cNvSpPr>
                <a:spLocks noChangeShapeType="1"/>
              </p:cNvSpPr>
              <p:nvPr/>
            </p:nvSpPr>
            <p:spPr bwMode="auto">
              <a:xfrm flipV="1">
                <a:off x="3218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01" name="Line 1483"/>
              <p:cNvSpPr>
                <a:spLocks noChangeShapeType="1"/>
              </p:cNvSpPr>
              <p:nvPr/>
            </p:nvSpPr>
            <p:spPr bwMode="auto">
              <a:xfrm>
                <a:off x="3218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02" name="Line 1484"/>
              <p:cNvSpPr>
                <a:spLocks noChangeShapeType="1"/>
              </p:cNvSpPr>
              <p:nvPr/>
            </p:nvSpPr>
            <p:spPr bwMode="auto">
              <a:xfrm flipV="1">
                <a:off x="3554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03" name="Line 1485"/>
              <p:cNvSpPr>
                <a:spLocks noChangeShapeType="1"/>
              </p:cNvSpPr>
              <p:nvPr/>
            </p:nvSpPr>
            <p:spPr bwMode="auto">
              <a:xfrm>
                <a:off x="3554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04" name="Line 1486"/>
              <p:cNvSpPr>
                <a:spLocks noChangeShapeType="1"/>
              </p:cNvSpPr>
              <p:nvPr/>
            </p:nvSpPr>
            <p:spPr bwMode="auto">
              <a:xfrm flipV="1">
                <a:off x="3890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05" name="Line 1487"/>
              <p:cNvSpPr>
                <a:spLocks noChangeShapeType="1"/>
              </p:cNvSpPr>
              <p:nvPr/>
            </p:nvSpPr>
            <p:spPr bwMode="auto">
              <a:xfrm>
                <a:off x="3890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06" name="Line 1488"/>
              <p:cNvSpPr>
                <a:spLocks noChangeShapeType="1"/>
              </p:cNvSpPr>
              <p:nvPr/>
            </p:nvSpPr>
            <p:spPr bwMode="auto">
              <a:xfrm flipV="1">
                <a:off x="4226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07" name="Line 1489"/>
              <p:cNvSpPr>
                <a:spLocks noChangeShapeType="1"/>
              </p:cNvSpPr>
              <p:nvPr/>
            </p:nvSpPr>
            <p:spPr bwMode="auto">
              <a:xfrm>
                <a:off x="4226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08" name="Line 1490"/>
              <p:cNvSpPr>
                <a:spLocks noChangeShapeType="1"/>
              </p:cNvSpPr>
              <p:nvPr/>
            </p:nvSpPr>
            <p:spPr bwMode="auto">
              <a:xfrm flipV="1">
                <a:off x="4564" y="187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09" name="Line 1491"/>
              <p:cNvSpPr>
                <a:spLocks noChangeShapeType="1"/>
              </p:cNvSpPr>
              <p:nvPr/>
            </p:nvSpPr>
            <p:spPr bwMode="auto">
              <a:xfrm>
                <a:off x="4564" y="1652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10" name="Line 1492"/>
              <p:cNvSpPr>
                <a:spLocks noChangeShapeType="1"/>
              </p:cNvSpPr>
              <p:nvPr/>
            </p:nvSpPr>
            <p:spPr bwMode="auto">
              <a:xfrm>
                <a:off x="1200" y="190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11" name="Line 1493"/>
              <p:cNvSpPr>
                <a:spLocks noChangeShapeType="1"/>
              </p:cNvSpPr>
              <p:nvPr/>
            </p:nvSpPr>
            <p:spPr bwMode="auto">
              <a:xfrm flipH="1">
                <a:off x="4530" y="1904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12" name="Line 1494"/>
              <p:cNvSpPr>
                <a:spLocks noChangeShapeType="1"/>
              </p:cNvSpPr>
              <p:nvPr/>
            </p:nvSpPr>
            <p:spPr bwMode="auto">
              <a:xfrm>
                <a:off x="1200" y="1778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13" name="Line 1495"/>
              <p:cNvSpPr>
                <a:spLocks noChangeShapeType="1"/>
              </p:cNvSpPr>
              <p:nvPr/>
            </p:nvSpPr>
            <p:spPr bwMode="auto">
              <a:xfrm flipH="1">
                <a:off x="4530" y="1778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14" name="Line 1496"/>
              <p:cNvSpPr>
                <a:spLocks noChangeShapeType="1"/>
              </p:cNvSpPr>
              <p:nvPr/>
            </p:nvSpPr>
            <p:spPr bwMode="auto">
              <a:xfrm>
                <a:off x="1200" y="1652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15" name="Line 1497"/>
              <p:cNvSpPr>
                <a:spLocks noChangeShapeType="1"/>
              </p:cNvSpPr>
              <p:nvPr/>
            </p:nvSpPr>
            <p:spPr bwMode="auto">
              <a:xfrm flipH="1">
                <a:off x="4530" y="1652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16" name="Line 1498"/>
              <p:cNvSpPr>
                <a:spLocks noChangeShapeType="1"/>
              </p:cNvSpPr>
              <p:nvPr/>
            </p:nvSpPr>
            <p:spPr bwMode="auto">
              <a:xfrm>
                <a:off x="1200" y="1652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17" name="Line 1499"/>
              <p:cNvSpPr>
                <a:spLocks noChangeShapeType="1"/>
              </p:cNvSpPr>
              <p:nvPr/>
            </p:nvSpPr>
            <p:spPr bwMode="auto">
              <a:xfrm>
                <a:off x="1200" y="1904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18" name="Line 1500"/>
              <p:cNvSpPr>
                <a:spLocks noChangeShapeType="1"/>
              </p:cNvSpPr>
              <p:nvPr/>
            </p:nvSpPr>
            <p:spPr bwMode="auto">
              <a:xfrm flipV="1">
                <a:off x="4564" y="1652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19" name="Line 1501"/>
              <p:cNvSpPr>
                <a:spLocks noChangeShapeType="1"/>
              </p:cNvSpPr>
              <p:nvPr/>
            </p:nvSpPr>
            <p:spPr bwMode="auto">
              <a:xfrm flipV="1">
                <a:off x="1200" y="1652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20" name="Freeform 1502"/>
              <p:cNvSpPr>
                <a:spLocks/>
              </p:cNvSpPr>
              <p:nvPr/>
            </p:nvSpPr>
            <p:spPr bwMode="auto">
              <a:xfrm>
                <a:off x="2464" y="1744"/>
                <a:ext cx="2012" cy="160"/>
              </a:xfrm>
              <a:custGeom>
                <a:avLst/>
                <a:gdLst>
                  <a:gd name="T0" fmla="*/ 28 w 2012"/>
                  <a:gd name="T1" fmla="*/ 160 h 160"/>
                  <a:gd name="T2" fmla="*/ 60 w 2012"/>
                  <a:gd name="T3" fmla="*/ 160 h 160"/>
                  <a:gd name="T4" fmla="*/ 94 w 2012"/>
                  <a:gd name="T5" fmla="*/ 160 h 160"/>
                  <a:gd name="T6" fmla="*/ 128 w 2012"/>
                  <a:gd name="T7" fmla="*/ 160 h 160"/>
                  <a:gd name="T8" fmla="*/ 162 w 2012"/>
                  <a:gd name="T9" fmla="*/ 160 h 160"/>
                  <a:gd name="T10" fmla="*/ 196 w 2012"/>
                  <a:gd name="T11" fmla="*/ 160 h 160"/>
                  <a:gd name="T12" fmla="*/ 228 w 2012"/>
                  <a:gd name="T13" fmla="*/ 160 h 160"/>
                  <a:gd name="T14" fmla="*/ 262 w 2012"/>
                  <a:gd name="T15" fmla="*/ 0 h 160"/>
                  <a:gd name="T16" fmla="*/ 296 w 2012"/>
                  <a:gd name="T17" fmla="*/ 138 h 160"/>
                  <a:gd name="T18" fmla="*/ 330 w 2012"/>
                  <a:gd name="T19" fmla="*/ 32 h 160"/>
                  <a:gd name="T20" fmla="*/ 364 w 2012"/>
                  <a:gd name="T21" fmla="*/ 112 h 160"/>
                  <a:gd name="T22" fmla="*/ 398 w 2012"/>
                  <a:gd name="T23" fmla="*/ 156 h 160"/>
                  <a:gd name="T24" fmla="*/ 430 w 2012"/>
                  <a:gd name="T25" fmla="*/ 160 h 160"/>
                  <a:gd name="T26" fmla="*/ 464 w 2012"/>
                  <a:gd name="T27" fmla="*/ 160 h 160"/>
                  <a:gd name="T28" fmla="*/ 498 w 2012"/>
                  <a:gd name="T29" fmla="*/ 158 h 160"/>
                  <a:gd name="T30" fmla="*/ 532 w 2012"/>
                  <a:gd name="T31" fmla="*/ 160 h 160"/>
                  <a:gd name="T32" fmla="*/ 566 w 2012"/>
                  <a:gd name="T33" fmla="*/ 160 h 160"/>
                  <a:gd name="T34" fmla="*/ 598 w 2012"/>
                  <a:gd name="T35" fmla="*/ 160 h 160"/>
                  <a:gd name="T36" fmla="*/ 632 w 2012"/>
                  <a:gd name="T37" fmla="*/ 160 h 160"/>
                  <a:gd name="T38" fmla="*/ 666 w 2012"/>
                  <a:gd name="T39" fmla="*/ 160 h 160"/>
                  <a:gd name="T40" fmla="*/ 700 w 2012"/>
                  <a:gd name="T41" fmla="*/ 160 h 160"/>
                  <a:gd name="T42" fmla="*/ 734 w 2012"/>
                  <a:gd name="T43" fmla="*/ 160 h 160"/>
                  <a:gd name="T44" fmla="*/ 768 w 2012"/>
                  <a:gd name="T45" fmla="*/ 160 h 160"/>
                  <a:gd name="T46" fmla="*/ 800 w 2012"/>
                  <a:gd name="T47" fmla="*/ 160 h 160"/>
                  <a:gd name="T48" fmla="*/ 834 w 2012"/>
                  <a:gd name="T49" fmla="*/ 150 h 160"/>
                  <a:gd name="T50" fmla="*/ 868 w 2012"/>
                  <a:gd name="T51" fmla="*/ 60 h 160"/>
                  <a:gd name="T52" fmla="*/ 902 w 2012"/>
                  <a:gd name="T53" fmla="*/ 140 h 160"/>
                  <a:gd name="T54" fmla="*/ 936 w 2012"/>
                  <a:gd name="T55" fmla="*/ 134 h 160"/>
                  <a:gd name="T56" fmla="*/ 968 w 2012"/>
                  <a:gd name="T57" fmla="*/ 158 h 160"/>
                  <a:gd name="T58" fmla="*/ 1002 w 2012"/>
                  <a:gd name="T59" fmla="*/ 158 h 160"/>
                  <a:gd name="T60" fmla="*/ 1036 w 2012"/>
                  <a:gd name="T61" fmla="*/ 160 h 160"/>
                  <a:gd name="T62" fmla="*/ 1070 w 2012"/>
                  <a:gd name="T63" fmla="*/ 160 h 160"/>
                  <a:gd name="T64" fmla="*/ 1104 w 2012"/>
                  <a:gd name="T65" fmla="*/ 160 h 160"/>
                  <a:gd name="T66" fmla="*/ 1138 w 2012"/>
                  <a:gd name="T67" fmla="*/ 160 h 160"/>
                  <a:gd name="T68" fmla="*/ 1170 w 2012"/>
                  <a:gd name="T69" fmla="*/ 160 h 160"/>
                  <a:gd name="T70" fmla="*/ 1204 w 2012"/>
                  <a:gd name="T71" fmla="*/ 156 h 160"/>
                  <a:gd name="T72" fmla="*/ 1238 w 2012"/>
                  <a:gd name="T73" fmla="*/ 156 h 160"/>
                  <a:gd name="T74" fmla="*/ 1272 w 2012"/>
                  <a:gd name="T75" fmla="*/ 160 h 160"/>
                  <a:gd name="T76" fmla="*/ 1306 w 2012"/>
                  <a:gd name="T77" fmla="*/ 160 h 160"/>
                  <a:gd name="T78" fmla="*/ 1338 w 2012"/>
                  <a:gd name="T79" fmla="*/ 160 h 160"/>
                  <a:gd name="T80" fmla="*/ 1372 w 2012"/>
                  <a:gd name="T81" fmla="*/ 160 h 160"/>
                  <a:gd name="T82" fmla="*/ 1406 w 2012"/>
                  <a:gd name="T83" fmla="*/ 160 h 160"/>
                  <a:gd name="T84" fmla="*/ 1440 w 2012"/>
                  <a:gd name="T85" fmla="*/ 160 h 160"/>
                  <a:gd name="T86" fmla="*/ 1474 w 2012"/>
                  <a:gd name="T87" fmla="*/ 160 h 160"/>
                  <a:gd name="T88" fmla="*/ 1508 w 2012"/>
                  <a:gd name="T89" fmla="*/ 160 h 160"/>
                  <a:gd name="T90" fmla="*/ 1540 w 2012"/>
                  <a:gd name="T91" fmla="*/ 160 h 160"/>
                  <a:gd name="T92" fmla="*/ 1574 w 2012"/>
                  <a:gd name="T93" fmla="*/ 154 h 160"/>
                  <a:gd name="T94" fmla="*/ 1608 w 2012"/>
                  <a:gd name="T95" fmla="*/ 160 h 160"/>
                  <a:gd name="T96" fmla="*/ 1642 w 2012"/>
                  <a:gd name="T97" fmla="*/ 160 h 160"/>
                  <a:gd name="T98" fmla="*/ 1676 w 2012"/>
                  <a:gd name="T99" fmla="*/ 160 h 160"/>
                  <a:gd name="T100" fmla="*/ 1708 w 2012"/>
                  <a:gd name="T101" fmla="*/ 160 h 160"/>
                  <a:gd name="T102" fmla="*/ 1742 w 2012"/>
                  <a:gd name="T103" fmla="*/ 158 h 160"/>
                  <a:gd name="T104" fmla="*/ 1776 w 2012"/>
                  <a:gd name="T105" fmla="*/ 156 h 160"/>
                  <a:gd name="T106" fmla="*/ 1810 w 2012"/>
                  <a:gd name="T107" fmla="*/ 160 h 160"/>
                  <a:gd name="T108" fmla="*/ 1844 w 2012"/>
                  <a:gd name="T109" fmla="*/ 124 h 160"/>
                  <a:gd name="T110" fmla="*/ 1878 w 2012"/>
                  <a:gd name="T111" fmla="*/ 160 h 160"/>
                  <a:gd name="T112" fmla="*/ 1910 w 2012"/>
                  <a:gd name="T113" fmla="*/ 160 h 160"/>
                  <a:gd name="T114" fmla="*/ 1944 w 2012"/>
                  <a:gd name="T115" fmla="*/ 160 h 160"/>
                  <a:gd name="T116" fmla="*/ 1978 w 2012"/>
                  <a:gd name="T117" fmla="*/ 160 h 160"/>
                  <a:gd name="T118" fmla="*/ 2012 w 2012"/>
                  <a:gd name="T119" fmla="*/ 160 h 1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12"/>
                  <a:gd name="T181" fmla="*/ 0 h 160"/>
                  <a:gd name="T182" fmla="*/ 2012 w 2012"/>
                  <a:gd name="T183" fmla="*/ 160 h 1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12" h="160">
                    <a:moveTo>
                      <a:pt x="0" y="160"/>
                    </a:moveTo>
                    <a:lnTo>
                      <a:pt x="8" y="160"/>
                    </a:lnTo>
                    <a:lnTo>
                      <a:pt x="14" y="160"/>
                    </a:lnTo>
                    <a:lnTo>
                      <a:pt x="20" y="160"/>
                    </a:lnTo>
                    <a:lnTo>
                      <a:pt x="28" y="160"/>
                    </a:lnTo>
                    <a:lnTo>
                      <a:pt x="34" y="160"/>
                    </a:lnTo>
                    <a:lnTo>
                      <a:pt x="40" y="160"/>
                    </a:lnTo>
                    <a:lnTo>
                      <a:pt x="48" y="160"/>
                    </a:lnTo>
                    <a:lnTo>
                      <a:pt x="54" y="160"/>
                    </a:lnTo>
                    <a:lnTo>
                      <a:pt x="60" y="160"/>
                    </a:lnTo>
                    <a:lnTo>
                      <a:pt x="68" y="160"/>
                    </a:lnTo>
                    <a:lnTo>
                      <a:pt x="74" y="160"/>
                    </a:lnTo>
                    <a:lnTo>
                      <a:pt x="82" y="160"/>
                    </a:lnTo>
                    <a:lnTo>
                      <a:pt x="88" y="160"/>
                    </a:lnTo>
                    <a:lnTo>
                      <a:pt x="94" y="160"/>
                    </a:lnTo>
                    <a:lnTo>
                      <a:pt x="102" y="160"/>
                    </a:lnTo>
                    <a:lnTo>
                      <a:pt x="108" y="160"/>
                    </a:lnTo>
                    <a:lnTo>
                      <a:pt x="114" y="160"/>
                    </a:lnTo>
                    <a:lnTo>
                      <a:pt x="122" y="160"/>
                    </a:lnTo>
                    <a:lnTo>
                      <a:pt x="128" y="160"/>
                    </a:lnTo>
                    <a:lnTo>
                      <a:pt x="134" y="160"/>
                    </a:lnTo>
                    <a:lnTo>
                      <a:pt x="142" y="160"/>
                    </a:lnTo>
                    <a:lnTo>
                      <a:pt x="148" y="160"/>
                    </a:lnTo>
                    <a:lnTo>
                      <a:pt x="154" y="160"/>
                    </a:lnTo>
                    <a:lnTo>
                      <a:pt x="162" y="160"/>
                    </a:lnTo>
                    <a:lnTo>
                      <a:pt x="168" y="160"/>
                    </a:lnTo>
                    <a:lnTo>
                      <a:pt x="176" y="160"/>
                    </a:lnTo>
                    <a:lnTo>
                      <a:pt x="182" y="160"/>
                    </a:lnTo>
                    <a:lnTo>
                      <a:pt x="188" y="160"/>
                    </a:lnTo>
                    <a:lnTo>
                      <a:pt x="196" y="160"/>
                    </a:lnTo>
                    <a:lnTo>
                      <a:pt x="202" y="156"/>
                    </a:lnTo>
                    <a:lnTo>
                      <a:pt x="208" y="158"/>
                    </a:lnTo>
                    <a:lnTo>
                      <a:pt x="216" y="160"/>
                    </a:lnTo>
                    <a:lnTo>
                      <a:pt x="222" y="160"/>
                    </a:lnTo>
                    <a:lnTo>
                      <a:pt x="228" y="160"/>
                    </a:lnTo>
                    <a:lnTo>
                      <a:pt x="236" y="156"/>
                    </a:lnTo>
                    <a:lnTo>
                      <a:pt x="242" y="84"/>
                    </a:lnTo>
                    <a:lnTo>
                      <a:pt x="250" y="26"/>
                    </a:lnTo>
                    <a:lnTo>
                      <a:pt x="256" y="28"/>
                    </a:lnTo>
                    <a:lnTo>
                      <a:pt x="262" y="0"/>
                    </a:lnTo>
                    <a:lnTo>
                      <a:pt x="270" y="18"/>
                    </a:lnTo>
                    <a:lnTo>
                      <a:pt x="276" y="48"/>
                    </a:lnTo>
                    <a:lnTo>
                      <a:pt x="282" y="36"/>
                    </a:lnTo>
                    <a:lnTo>
                      <a:pt x="290" y="74"/>
                    </a:lnTo>
                    <a:lnTo>
                      <a:pt x="296" y="138"/>
                    </a:lnTo>
                    <a:lnTo>
                      <a:pt x="302" y="146"/>
                    </a:lnTo>
                    <a:lnTo>
                      <a:pt x="310" y="142"/>
                    </a:lnTo>
                    <a:lnTo>
                      <a:pt x="316" y="108"/>
                    </a:lnTo>
                    <a:lnTo>
                      <a:pt x="324" y="50"/>
                    </a:lnTo>
                    <a:lnTo>
                      <a:pt x="330" y="32"/>
                    </a:lnTo>
                    <a:lnTo>
                      <a:pt x="336" y="52"/>
                    </a:lnTo>
                    <a:lnTo>
                      <a:pt x="344" y="66"/>
                    </a:lnTo>
                    <a:lnTo>
                      <a:pt x="350" y="54"/>
                    </a:lnTo>
                    <a:lnTo>
                      <a:pt x="356" y="74"/>
                    </a:lnTo>
                    <a:lnTo>
                      <a:pt x="364" y="112"/>
                    </a:lnTo>
                    <a:lnTo>
                      <a:pt x="370" y="142"/>
                    </a:lnTo>
                    <a:lnTo>
                      <a:pt x="376" y="146"/>
                    </a:lnTo>
                    <a:lnTo>
                      <a:pt x="384" y="148"/>
                    </a:lnTo>
                    <a:lnTo>
                      <a:pt x="390" y="154"/>
                    </a:lnTo>
                    <a:lnTo>
                      <a:pt x="398" y="156"/>
                    </a:lnTo>
                    <a:lnTo>
                      <a:pt x="404" y="160"/>
                    </a:lnTo>
                    <a:lnTo>
                      <a:pt x="410" y="160"/>
                    </a:lnTo>
                    <a:lnTo>
                      <a:pt x="418" y="160"/>
                    </a:lnTo>
                    <a:lnTo>
                      <a:pt x="424" y="160"/>
                    </a:lnTo>
                    <a:lnTo>
                      <a:pt x="430" y="160"/>
                    </a:lnTo>
                    <a:lnTo>
                      <a:pt x="438" y="160"/>
                    </a:lnTo>
                    <a:lnTo>
                      <a:pt x="444" y="160"/>
                    </a:lnTo>
                    <a:lnTo>
                      <a:pt x="450" y="160"/>
                    </a:lnTo>
                    <a:lnTo>
                      <a:pt x="458" y="160"/>
                    </a:lnTo>
                    <a:lnTo>
                      <a:pt x="464" y="160"/>
                    </a:lnTo>
                    <a:lnTo>
                      <a:pt x="472" y="160"/>
                    </a:lnTo>
                    <a:lnTo>
                      <a:pt x="478" y="160"/>
                    </a:lnTo>
                    <a:lnTo>
                      <a:pt x="484" y="154"/>
                    </a:lnTo>
                    <a:lnTo>
                      <a:pt x="492" y="156"/>
                    </a:lnTo>
                    <a:lnTo>
                      <a:pt x="498" y="158"/>
                    </a:lnTo>
                    <a:lnTo>
                      <a:pt x="504" y="160"/>
                    </a:lnTo>
                    <a:lnTo>
                      <a:pt x="512" y="160"/>
                    </a:lnTo>
                    <a:lnTo>
                      <a:pt x="518" y="160"/>
                    </a:lnTo>
                    <a:lnTo>
                      <a:pt x="524" y="160"/>
                    </a:lnTo>
                    <a:lnTo>
                      <a:pt x="532" y="160"/>
                    </a:lnTo>
                    <a:lnTo>
                      <a:pt x="538" y="160"/>
                    </a:lnTo>
                    <a:lnTo>
                      <a:pt x="546" y="160"/>
                    </a:lnTo>
                    <a:lnTo>
                      <a:pt x="552" y="160"/>
                    </a:lnTo>
                    <a:lnTo>
                      <a:pt x="558" y="160"/>
                    </a:lnTo>
                    <a:lnTo>
                      <a:pt x="566" y="160"/>
                    </a:lnTo>
                    <a:lnTo>
                      <a:pt x="572" y="160"/>
                    </a:lnTo>
                    <a:lnTo>
                      <a:pt x="578" y="160"/>
                    </a:lnTo>
                    <a:lnTo>
                      <a:pt x="586" y="160"/>
                    </a:lnTo>
                    <a:lnTo>
                      <a:pt x="592" y="160"/>
                    </a:lnTo>
                    <a:lnTo>
                      <a:pt x="598" y="160"/>
                    </a:lnTo>
                    <a:lnTo>
                      <a:pt x="606" y="160"/>
                    </a:lnTo>
                    <a:lnTo>
                      <a:pt x="612" y="160"/>
                    </a:lnTo>
                    <a:lnTo>
                      <a:pt x="620" y="160"/>
                    </a:lnTo>
                    <a:lnTo>
                      <a:pt x="626" y="160"/>
                    </a:lnTo>
                    <a:lnTo>
                      <a:pt x="632" y="160"/>
                    </a:lnTo>
                    <a:lnTo>
                      <a:pt x="640" y="160"/>
                    </a:lnTo>
                    <a:lnTo>
                      <a:pt x="646" y="160"/>
                    </a:lnTo>
                    <a:lnTo>
                      <a:pt x="652" y="160"/>
                    </a:lnTo>
                    <a:lnTo>
                      <a:pt x="660" y="160"/>
                    </a:lnTo>
                    <a:lnTo>
                      <a:pt x="666" y="160"/>
                    </a:lnTo>
                    <a:lnTo>
                      <a:pt x="672" y="160"/>
                    </a:lnTo>
                    <a:lnTo>
                      <a:pt x="680" y="160"/>
                    </a:lnTo>
                    <a:lnTo>
                      <a:pt x="686" y="160"/>
                    </a:lnTo>
                    <a:lnTo>
                      <a:pt x="694" y="160"/>
                    </a:lnTo>
                    <a:lnTo>
                      <a:pt x="700" y="160"/>
                    </a:lnTo>
                    <a:lnTo>
                      <a:pt x="706" y="160"/>
                    </a:lnTo>
                    <a:lnTo>
                      <a:pt x="714" y="160"/>
                    </a:lnTo>
                    <a:lnTo>
                      <a:pt x="720" y="160"/>
                    </a:lnTo>
                    <a:lnTo>
                      <a:pt x="726" y="160"/>
                    </a:lnTo>
                    <a:lnTo>
                      <a:pt x="734" y="160"/>
                    </a:lnTo>
                    <a:lnTo>
                      <a:pt x="740" y="160"/>
                    </a:lnTo>
                    <a:lnTo>
                      <a:pt x="746" y="160"/>
                    </a:lnTo>
                    <a:lnTo>
                      <a:pt x="754" y="160"/>
                    </a:lnTo>
                    <a:lnTo>
                      <a:pt x="760" y="160"/>
                    </a:lnTo>
                    <a:lnTo>
                      <a:pt x="768" y="160"/>
                    </a:lnTo>
                    <a:lnTo>
                      <a:pt x="774" y="160"/>
                    </a:lnTo>
                    <a:lnTo>
                      <a:pt x="780" y="160"/>
                    </a:lnTo>
                    <a:lnTo>
                      <a:pt x="788" y="160"/>
                    </a:lnTo>
                    <a:lnTo>
                      <a:pt x="794" y="160"/>
                    </a:lnTo>
                    <a:lnTo>
                      <a:pt x="800" y="160"/>
                    </a:lnTo>
                    <a:lnTo>
                      <a:pt x="808" y="160"/>
                    </a:lnTo>
                    <a:lnTo>
                      <a:pt x="814" y="160"/>
                    </a:lnTo>
                    <a:lnTo>
                      <a:pt x="820" y="160"/>
                    </a:lnTo>
                    <a:lnTo>
                      <a:pt x="828" y="160"/>
                    </a:lnTo>
                    <a:lnTo>
                      <a:pt x="834" y="150"/>
                    </a:lnTo>
                    <a:lnTo>
                      <a:pt x="842" y="160"/>
                    </a:lnTo>
                    <a:lnTo>
                      <a:pt x="848" y="160"/>
                    </a:lnTo>
                    <a:lnTo>
                      <a:pt x="854" y="150"/>
                    </a:lnTo>
                    <a:lnTo>
                      <a:pt x="862" y="118"/>
                    </a:lnTo>
                    <a:lnTo>
                      <a:pt x="868" y="60"/>
                    </a:lnTo>
                    <a:lnTo>
                      <a:pt x="874" y="28"/>
                    </a:lnTo>
                    <a:lnTo>
                      <a:pt x="882" y="42"/>
                    </a:lnTo>
                    <a:lnTo>
                      <a:pt x="888" y="92"/>
                    </a:lnTo>
                    <a:lnTo>
                      <a:pt x="894" y="142"/>
                    </a:lnTo>
                    <a:lnTo>
                      <a:pt x="902" y="140"/>
                    </a:lnTo>
                    <a:lnTo>
                      <a:pt x="908" y="144"/>
                    </a:lnTo>
                    <a:lnTo>
                      <a:pt x="916" y="152"/>
                    </a:lnTo>
                    <a:lnTo>
                      <a:pt x="922" y="158"/>
                    </a:lnTo>
                    <a:lnTo>
                      <a:pt x="928" y="158"/>
                    </a:lnTo>
                    <a:lnTo>
                      <a:pt x="936" y="134"/>
                    </a:lnTo>
                    <a:lnTo>
                      <a:pt x="942" y="110"/>
                    </a:lnTo>
                    <a:lnTo>
                      <a:pt x="948" y="118"/>
                    </a:lnTo>
                    <a:lnTo>
                      <a:pt x="956" y="130"/>
                    </a:lnTo>
                    <a:lnTo>
                      <a:pt x="962" y="142"/>
                    </a:lnTo>
                    <a:lnTo>
                      <a:pt x="968" y="158"/>
                    </a:lnTo>
                    <a:lnTo>
                      <a:pt x="976" y="150"/>
                    </a:lnTo>
                    <a:lnTo>
                      <a:pt x="982" y="146"/>
                    </a:lnTo>
                    <a:lnTo>
                      <a:pt x="990" y="150"/>
                    </a:lnTo>
                    <a:lnTo>
                      <a:pt x="996" y="156"/>
                    </a:lnTo>
                    <a:lnTo>
                      <a:pt x="1002" y="158"/>
                    </a:lnTo>
                    <a:lnTo>
                      <a:pt x="1010" y="160"/>
                    </a:lnTo>
                    <a:lnTo>
                      <a:pt x="1016" y="160"/>
                    </a:lnTo>
                    <a:lnTo>
                      <a:pt x="1022" y="160"/>
                    </a:lnTo>
                    <a:lnTo>
                      <a:pt x="1030" y="160"/>
                    </a:lnTo>
                    <a:lnTo>
                      <a:pt x="1036" y="160"/>
                    </a:lnTo>
                    <a:lnTo>
                      <a:pt x="1042" y="160"/>
                    </a:lnTo>
                    <a:lnTo>
                      <a:pt x="1050" y="160"/>
                    </a:lnTo>
                    <a:lnTo>
                      <a:pt x="1056" y="160"/>
                    </a:lnTo>
                    <a:lnTo>
                      <a:pt x="1064" y="160"/>
                    </a:lnTo>
                    <a:lnTo>
                      <a:pt x="1070" y="160"/>
                    </a:lnTo>
                    <a:lnTo>
                      <a:pt x="1076" y="148"/>
                    </a:lnTo>
                    <a:lnTo>
                      <a:pt x="1084" y="154"/>
                    </a:lnTo>
                    <a:lnTo>
                      <a:pt x="1090" y="160"/>
                    </a:lnTo>
                    <a:lnTo>
                      <a:pt x="1096" y="160"/>
                    </a:lnTo>
                    <a:lnTo>
                      <a:pt x="1104" y="160"/>
                    </a:lnTo>
                    <a:lnTo>
                      <a:pt x="1110" y="160"/>
                    </a:lnTo>
                    <a:lnTo>
                      <a:pt x="1116" y="160"/>
                    </a:lnTo>
                    <a:lnTo>
                      <a:pt x="1124" y="160"/>
                    </a:lnTo>
                    <a:lnTo>
                      <a:pt x="1130" y="160"/>
                    </a:lnTo>
                    <a:lnTo>
                      <a:pt x="1138" y="160"/>
                    </a:lnTo>
                    <a:lnTo>
                      <a:pt x="1144" y="160"/>
                    </a:lnTo>
                    <a:lnTo>
                      <a:pt x="1150" y="160"/>
                    </a:lnTo>
                    <a:lnTo>
                      <a:pt x="1158" y="160"/>
                    </a:lnTo>
                    <a:lnTo>
                      <a:pt x="1164" y="160"/>
                    </a:lnTo>
                    <a:lnTo>
                      <a:pt x="1170" y="160"/>
                    </a:lnTo>
                    <a:lnTo>
                      <a:pt x="1178" y="160"/>
                    </a:lnTo>
                    <a:lnTo>
                      <a:pt x="1184" y="160"/>
                    </a:lnTo>
                    <a:lnTo>
                      <a:pt x="1190" y="160"/>
                    </a:lnTo>
                    <a:lnTo>
                      <a:pt x="1198" y="160"/>
                    </a:lnTo>
                    <a:lnTo>
                      <a:pt x="1204" y="156"/>
                    </a:lnTo>
                    <a:lnTo>
                      <a:pt x="1212" y="136"/>
                    </a:lnTo>
                    <a:lnTo>
                      <a:pt x="1218" y="142"/>
                    </a:lnTo>
                    <a:lnTo>
                      <a:pt x="1224" y="160"/>
                    </a:lnTo>
                    <a:lnTo>
                      <a:pt x="1232" y="160"/>
                    </a:lnTo>
                    <a:lnTo>
                      <a:pt x="1238" y="156"/>
                    </a:lnTo>
                    <a:lnTo>
                      <a:pt x="1244" y="160"/>
                    </a:lnTo>
                    <a:lnTo>
                      <a:pt x="1252" y="158"/>
                    </a:lnTo>
                    <a:lnTo>
                      <a:pt x="1258" y="158"/>
                    </a:lnTo>
                    <a:lnTo>
                      <a:pt x="1264" y="160"/>
                    </a:lnTo>
                    <a:lnTo>
                      <a:pt x="1272" y="160"/>
                    </a:lnTo>
                    <a:lnTo>
                      <a:pt x="1278" y="160"/>
                    </a:lnTo>
                    <a:lnTo>
                      <a:pt x="1286" y="160"/>
                    </a:lnTo>
                    <a:lnTo>
                      <a:pt x="1292" y="160"/>
                    </a:lnTo>
                    <a:lnTo>
                      <a:pt x="1298" y="160"/>
                    </a:lnTo>
                    <a:lnTo>
                      <a:pt x="1306" y="160"/>
                    </a:lnTo>
                    <a:lnTo>
                      <a:pt x="1312" y="160"/>
                    </a:lnTo>
                    <a:lnTo>
                      <a:pt x="1318" y="160"/>
                    </a:lnTo>
                    <a:lnTo>
                      <a:pt x="1326" y="160"/>
                    </a:lnTo>
                    <a:lnTo>
                      <a:pt x="1332" y="160"/>
                    </a:lnTo>
                    <a:lnTo>
                      <a:pt x="1338" y="160"/>
                    </a:lnTo>
                    <a:lnTo>
                      <a:pt x="1346" y="160"/>
                    </a:lnTo>
                    <a:lnTo>
                      <a:pt x="1352" y="160"/>
                    </a:lnTo>
                    <a:lnTo>
                      <a:pt x="1360" y="160"/>
                    </a:lnTo>
                    <a:lnTo>
                      <a:pt x="1366" y="160"/>
                    </a:lnTo>
                    <a:lnTo>
                      <a:pt x="1372" y="160"/>
                    </a:lnTo>
                    <a:lnTo>
                      <a:pt x="1380" y="160"/>
                    </a:lnTo>
                    <a:lnTo>
                      <a:pt x="1386" y="160"/>
                    </a:lnTo>
                    <a:lnTo>
                      <a:pt x="1392" y="160"/>
                    </a:lnTo>
                    <a:lnTo>
                      <a:pt x="1400" y="160"/>
                    </a:lnTo>
                    <a:lnTo>
                      <a:pt x="1406" y="160"/>
                    </a:lnTo>
                    <a:lnTo>
                      <a:pt x="1412" y="160"/>
                    </a:lnTo>
                    <a:lnTo>
                      <a:pt x="1420" y="160"/>
                    </a:lnTo>
                    <a:lnTo>
                      <a:pt x="1426" y="160"/>
                    </a:lnTo>
                    <a:lnTo>
                      <a:pt x="1434" y="160"/>
                    </a:lnTo>
                    <a:lnTo>
                      <a:pt x="1440" y="160"/>
                    </a:lnTo>
                    <a:lnTo>
                      <a:pt x="1446" y="160"/>
                    </a:lnTo>
                    <a:lnTo>
                      <a:pt x="1454" y="160"/>
                    </a:lnTo>
                    <a:lnTo>
                      <a:pt x="1460" y="160"/>
                    </a:lnTo>
                    <a:lnTo>
                      <a:pt x="1466" y="160"/>
                    </a:lnTo>
                    <a:lnTo>
                      <a:pt x="1474" y="160"/>
                    </a:lnTo>
                    <a:lnTo>
                      <a:pt x="1480" y="160"/>
                    </a:lnTo>
                    <a:lnTo>
                      <a:pt x="1486" y="160"/>
                    </a:lnTo>
                    <a:lnTo>
                      <a:pt x="1494" y="160"/>
                    </a:lnTo>
                    <a:lnTo>
                      <a:pt x="1500" y="160"/>
                    </a:lnTo>
                    <a:lnTo>
                      <a:pt x="1508" y="160"/>
                    </a:lnTo>
                    <a:lnTo>
                      <a:pt x="1514" y="160"/>
                    </a:lnTo>
                    <a:lnTo>
                      <a:pt x="1520" y="160"/>
                    </a:lnTo>
                    <a:lnTo>
                      <a:pt x="1528" y="160"/>
                    </a:lnTo>
                    <a:lnTo>
                      <a:pt x="1534" y="160"/>
                    </a:lnTo>
                    <a:lnTo>
                      <a:pt x="1540" y="160"/>
                    </a:lnTo>
                    <a:lnTo>
                      <a:pt x="1548" y="160"/>
                    </a:lnTo>
                    <a:lnTo>
                      <a:pt x="1554" y="160"/>
                    </a:lnTo>
                    <a:lnTo>
                      <a:pt x="1560" y="160"/>
                    </a:lnTo>
                    <a:lnTo>
                      <a:pt x="1568" y="160"/>
                    </a:lnTo>
                    <a:lnTo>
                      <a:pt x="1574" y="154"/>
                    </a:lnTo>
                    <a:lnTo>
                      <a:pt x="1582" y="140"/>
                    </a:lnTo>
                    <a:lnTo>
                      <a:pt x="1588" y="148"/>
                    </a:lnTo>
                    <a:lnTo>
                      <a:pt x="1594" y="160"/>
                    </a:lnTo>
                    <a:lnTo>
                      <a:pt x="1602" y="160"/>
                    </a:lnTo>
                    <a:lnTo>
                      <a:pt x="1608" y="160"/>
                    </a:lnTo>
                    <a:lnTo>
                      <a:pt x="1614" y="154"/>
                    </a:lnTo>
                    <a:lnTo>
                      <a:pt x="1622" y="160"/>
                    </a:lnTo>
                    <a:lnTo>
                      <a:pt x="1628" y="154"/>
                    </a:lnTo>
                    <a:lnTo>
                      <a:pt x="1634" y="150"/>
                    </a:lnTo>
                    <a:lnTo>
                      <a:pt x="1642" y="160"/>
                    </a:lnTo>
                    <a:lnTo>
                      <a:pt x="1648" y="160"/>
                    </a:lnTo>
                    <a:lnTo>
                      <a:pt x="1656" y="160"/>
                    </a:lnTo>
                    <a:lnTo>
                      <a:pt x="1662" y="160"/>
                    </a:lnTo>
                    <a:lnTo>
                      <a:pt x="1668" y="160"/>
                    </a:lnTo>
                    <a:lnTo>
                      <a:pt x="1676" y="160"/>
                    </a:lnTo>
                    <a:lnTo>
                      <a:pt x="1682" y="160"/>
                    </a:lnTo>
                    <a:lnTo>
                      <a:pt x="1688" y="160"/>
                    </a:lnTo>
                    <a:lnTo>
                      <a:pt x="1696" y="150"/>
                    </a:lnTo>
                    <a:lnTo>
                      <a:pt x="1702" y="160"/>
                    </a:lnTo>
                    <a:lnTo>
                      <a:pt x="1708" y="160"/>
                    </a:lnTo>
                    <a:lnTo>
                      <a:pt x="1716" y="160"/>
                    </a:lnTo>
                    <a:lnTo>
                      <a:pt x="1722" y="160"/>
                    </a:lnTo>
                    <a:lnTo>
                      <a:pt x="1730" y="152"/>
                    </a:lnTo>
                    <a:lnTo>
                      <a:pt x="1736" y="146"/>
                    </a:lnTo>
                    <a:lnTo>
                      <a:pt x="1742" y="158"/>
                    </a:lnTo>
                    <a:lnTo>
                      <a:pt x="1750" y="150"/>
                    </a:lnTo>
                    <a:lnTo>
                      <a:pt x="1756" y="132"/>
                    </a:lnTo>
                    <a:lnTo>
                      <a:pt x="1762" y="130"/>
                    </a:lnTo>
                    <a:lnTo>
                      <a:pt x="1770" y="146"/>
                    </a:lnTo>
                    <a:lnTo>
                      <a:pt x="1776" y="156"/>
                    </a:lnTo>
                    <a:lnTo>
                      <a:pt x="1782" y="152"/>
                    </a:lnTo>
                    <a:lnTo>
                      <a:pt x="1790" y="156"/>
                    </a:lnTo>
                    <a:lnTo>
                      <a:pt x="1796" y="158"/>
                    </a:lnTo>
                    <a:lnTo>
                      <a:pt x="1804" y="160"/>
                    </a:lnTo>
                    <a:lnTo>
                      <a:pt x="1810" y="160"/>
                    </a:lnTo>
                    <a:lnTo>
                      <a:pt x="1816" y="160"/>
                    </a:lnTo>
                    <a:lnTo>
                      <a:pt x="1824" y="160"/>
                    </a:lnTo>
                    <a:lnTo>
                      <a:pt x="1830" y="154"/>
                    </a:lnTo>
                    <a:lnTo>
                      <a:pt x="1836" y="118"/>
                    </a:lnTo>
                    <a:lnTo>
                      <a:pt x="1844" y="124"/>
                    </a:lnTo>
                    <a:lnTo>
                      <a:pt x="1850" y="116"/>
                    </a:lnTo>
                    <a:lnTo>
                      <a:pt x="1856" y="124"/>
                    </a:lnTo>
                    <a:lnTo>
                      <a:pt x="1864" y="138"/>
                    </a:lnTo>
                    <a:lnTo>
                      <a:pt x="1870" y="160"/>
                    </a:lnTo>
                    <a:lnTo>
                      <a:pt x="1878" y="160"/>
                    </a:lnTo>
                    <a:lnTo>
                      <a:pt x="1884" y="156"/>
                    </a:lnTo>
                    <a:lnTo>
                      <a:pt x="1890" y="160"/>
                    </a:lnTo>
                    <a:lnTo>
                      <a:pt x="1898" y="160"/>
                    </a:lnTo>
                    <a:lnTo>
                      <a:pt x="1904" y="158"/>
                    </a:lnTo>
                    <a:lnTo>
                      <a:pt x="1910" y="160"/>
                    </a:lnTo>
                    <a:lnTo>
                      <a:pt x="1918" y="160"/>
                    </a:lnTo>
                    <a:lnTo>
                      <a:pt x="1924" y="160"/>
                    </a:lnTo>
                    <a:lnTo>
                      <a:pt x="1930" y="160"/>
                    </a:lnTo>
                    <a:lnTo>
                      <a:pt x="1938" y="160"/>
                    </a:lnTo>
                    <a:lnTo>
                      <a:pt x="1944" y="160"/>
                    </a:lnTo>
                    <a:lnTo>
                      <a:pt x="1952" y="160"/>
                    </a:lnTo>
                    <a:lnTo>
                      <a:pt x="1958" y="160"/>
                    </a:lnTo>
                    <a:lnTo>
                      <a:pt x="1964" y="160"/>
                    </a:lnTo>
                    <a:lnTo>
                      <a:pt x="1972" y="160"/>
                    </a:lnTo>
                    <a:lnTo>
                      <a:pt x="1978" y="160"/>
                    </a:lnTo>
                    <a:lnTo>
                      <a:pt x="1984" y="160"/>
                    </a:lnTo>
                    <a:lnTo>
                      <a:pt x="1992" y="160"/>
                    </a:lnTo>
                    <a:lnTo>
                      <a:pt x="1998" y="160"/>
                    </a:lnTo>
                    <a:lnTo>
                      <a:pt x="2004" y="160"/>
                    </a:lnTo>
                    <a:lnTo>
                      <a:pt x="2012" y="160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21" name="Freeform 1503"/>
              <p:cNvSpPr>
                <a:spLocks/>
              </p:cNvSpPr>
              <p:nvPr/>
            </p:nvSpPr>
            <p:spPr bwMode="auto">
              <a:xfrm>
                <a:off x="1206" y="1820"/>
                <a:ext cx="1258" cy="84"/>
              </a:xfrm>
              <a:custGeom>
                <a:avLst/>
                <a:gdLst>
                  <a:gd name="T0" fmla="*/ 14 w 1258"/>
                  <a:gd name="T1" fmla="*/ 84 h 84"/>
                  <a:gd name="T2" fmla="*/ 34 w 1258"/>
                  <a:gd name="T3" fmla="*/ 84 h 84"/>
                  <a:gd name="T4" fmla="*/ 54 w 1258"/>
                  <a:gd name="T5" fmla="*/ 84 h 84"/>
                  <a:gd name="T6" fmla="*/ 74 w 1258"/>
                  <a:gd name="T7" fmla="*/ 84 h 84"/>
                  <a:gd name="T8" fmla="*/ 94 w 1258"/>
                  <a:gd name="T9" fmla="*/ 84 h 84"/>
                  <a:gd name="T10" fmla="*/ 114 w 1258"/>
                  <a:gd name="T11" fmla="*/ 84 h 84"/>
                  <a:gd name="T12" fmla="*/ 134 w 1258"/>
                  <a:gd name="T13" fmla="*/ 84 h 84"/>
                  <a:gd name="T14" fmla="*/ 156 w 1258"/>
                  <a:gd name="T15" fmla="*/ 84 h 84"/>
                  <a:gd name="T16" fmla="*/ 176 w 1258"/>
                  <a:gd name="T17" fmla="*/ 84 h 84"/>
                  <a:gd name="T18" fmla="*/ 196 w 1258"/>
                  <a:gd name="T19" fmla="*/ 84 h 84"/>
                  <a:gd name="T20" fmla="*/ 216 w 1258"/>
                  <a:gd name="T21" fmla="*/ 38 h 84"/>
                  <a:gd name="T22" fmla="*/ 236 w 1258"/>
                  <a:gd name="T23" fmla="*/ 56 h 84"/>
                  <a:gd name="T24" fmla="*/ 256 w 1258"/>
                  <a:gd name="T25" fmla="*/ 62 h 84"/>
                  <a:gd name="T26" fmla="*/ 276 w 1258"/>
                  <a:gd name="T27" fmla="*/ 76 h 84"/>
                  <a:gd name="T28" fmla="*/ 296 w 1258"/>
                  <a:gd name="T29" fmla="*/ 82 h 84"/>
                  <a:gd name="T30" fmla="*/ 316 w 1258"/>
                  <a:gd name="T31" fmla="*/ 84 h 84"/>
                  <a:gd name="T32" fmla="*/ 336 w 1258"/>
                  <a:gd name="T33" fmla="*/ 84 h 84"/>
                  <a:gd name="T34" fmla="*/ 356 w 1258"/>
                  <a:gd name="T35" fmla="*/ 74 h 84"/>
                  <a:gd name="T36" fmla="*/ 378 w 1258"/>
                  <a:gd name="T37" fmla="*/ 84 h 84"/>
                  <a:gd name="T38" fmla="*/ 398 w 1258"/>
                  <a:gd name="T39" fmla="*/ 84 h 84"/>
                  <a:gd name="T40" fmla="*/ 418 w 1258"/>
                  <a:gd name="T41" fmla="*/ 84 h 84"/>
                  <a:gd name="T42" fmla="*/ 438 w 1258"/>
                  <a:gd name="T43" fmla="*/ 84 h 84"/>
                  <a:gd name="T44" fmla="*/ 458 w 1258"/>
                  <a:gd name="T45" fmla="*/ 84 h 84"/>
                  <a:gd name="T46" fmla="*/ 478 w 1258"/>
                  <a:gd name="T47" fmla="*/ 84 h 84"/>
                  <a:gd name="T48" fmla="*/ 498 w 1258"/>
                  <a:gd name="T49" fmla="*/ 84 h 84"/>
                  <a:gd name="T50" fmla="*/ 518 w 1258"/>
                  <a:gd name="T51" fmla="*/ 84 h 84"/>
                  <a:gd name="T52" fmla="*/ 538 w 1258"/>
                  <a:gd name="T53" fmla="*/ 84 h 84"/>
                  <a:gd name="T54" fmla="*/ 558 w 1258"/>
                  <a:gd name="T55" fmla="*/ 84 h 84"/>
                  <a:gd name="T56" fmla="*/ 578 w 1258"/>
                  <a:gd name="T57" fmla="*/ 84 h 84"/>
                  <a:gd name="T58" fmla="*/ 600 w 1258"/>
                  <a:gd name="T59" fmla="*/ 84 h 84"/>
                  <a:gd name="T60" fmla="*/ 620 w 1258"/>
                  <a:gd name="T61" fmla="*/ 84 h 84"/>
                  <a:gd name="T62" fmla="*/ 640 w 1258"/>
                  <a:gd name="T63" fmla="*/ 84 h 84"/>
                  <a:gd name="T64" fmla="*/ 660 w 1258"/>
                  <a:gd name="T65" fmla="*/ 84 h 84"/>
                  <a:gd name="T66" fmla="*/ 680 w 1258"/>
                  <a:gd name="T67" fmla="*/ 84 h 84"/>
                  <a:gd name="T68" fmla="*/ 700 w 1258"/>
                  <a:gd name="T69" fmla="*/ 84 h 84"/>
                  <a:gd name="T70" fmla="*/ 720 w 1258"/>
                  <a:gd name="T71" fmla="*/ 84 h 84"/>
                  <a:gd name="T72" fmla="*/ 740 w 1258"/>
                  <a:gd name="T73" fmla="*/ 84 h 84"/>
                  <a:gd name="T74" fmla="*/ 760 w 1258"/>
                  <a:gd name="T75" fmla="*/ 84 h 84"/>
                  <a:gd name="T76" fmla="*/ 780 w 1258"/>
                  <a:gd name="T77" fmla="*/ 82 h 84"/>
                  <a:gd name="T78" fmla="*/ 800 w 1258"/>
                  <a:gd name="T79" fmla="*/ 60 h 84"/>
                  <a:gd name="T80" fmla="*/ 822 w 1258"/>
                  <a:gd name="T81" fmla="*/ 18 h 84"/>
                  <a:gd name="T82" fmla="*/ 842 w 1258"/>
                  <a:gd name="T83" fmla="*/ 58 h 84"/>
                  <a:gd name="T84" fmla="*/ 862 w 1258"/>
                  <a:gd name="T85" fmla="*/ 74 h 84"/>
                  <a:gd name="T86" fmla="*/ 882 w 1258"/>
                  <a:gd name="T87" fmla="*/ 82 h 84"/>
                  <a:gd name="T88" fmla="*/ 902 w 1258"/>
                  <a:gd name="T89" fmla="*/ 82 h 84"/>
                  <a:gd name="T90" fmla="*/ 922 w 1258"/>
                  <a:gd name="T91" fmla="*/ 84 h 84"/>
                  <a:gd name="T92" fmla="*/ 942 w 1258"/>
                  <a:gd name="T93" fmla="*/ 84 h 84"/>
                  <a:gd name="T94" fmla="*/ 962 w 1258"/>
                  <a:gd name="T95" fmla="*/ 84 h 84"/>
                  <a:gd name="T96" fmla="*/ 982 w 1258"/>
                  <a:gd name="T97" fmla="*/ 84 h 84"/>
                  <a:gd name="T98" fmla="*/ 1002 w 1258"/>
                  <a:gd name="T99" fmla="*/ 84 h 84"/>
                  <a:gd name="T100" fmla="*/ 1022 w 1258"/>
                  <a:gd name="T101" fmla="*/ 72 h 84"/>
                  <a:gd name="T102" fmla="*/ 1044 w 1258"/>
                  <a:gd name="T103" fmla="*/ 46 h 84"/>
                  <a:gd name="T104" fmla="*/ 1064 w 1258"/>
                  <a:gd name="T105" fmla="*/ 60 h 84"/>
                  <a:gd name="T106" fmla="*/ 1084 w 1258"/>
                  <a:gd name="T107" fmla="*/ 68 h 84"/>
                  <a:gd name="T108" fmla="*/ 1104 w 1258"/>
                  <a:gd name="T109" fmla="*/ 82 h 84"/>
                  <a:gd name="T110" fmla="*/ 1124 w 1258"/>
                  <a:gd name="T111" fmla="*/ 84 h 84"/>
                  <a:gd name="T112" fmla="*/ 1144 w 1258"/>
                  <a:gd name="T113" fmla="*/ 84 h 84"/>
                  <a:gd name="T114" fmla="*/ 1164 w 1258"/>
                  <a:gd name="T115" fmla="*/ 84 h 84"/>
                  <a:gd name="T116" fmla="*/ 1184 w 1258"/>
                  <a:gd name="T117" fmla="*/ 84 h 84"/>
                  <a:gd name="T118" fmla="*/ 1204 w 1258"/>
                  <a:gd name="T119" fmla="*/ 84 h 84"/>
                  <a:gd name="T120" fmla="*/ 1224 w 1258"/>
                  <a:gd name="T121" fmla="*/ 84 h 84"/>
                  <a:gd name="T122" fmla="*/ 1244 w 1258"/>
                  <a:gd name="T123" fmla="*/ 84 h 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8"/>
                  <a:gd name="T187" fmla="*/ 0 h 84"/>
                  <a:gd name="T188" fmla="*/ 1258 w 1258"/>
                  <a:gd name="T189" fmla="*/ 84 h 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8" h="84">
                    <a:moveTo>
                      <a:pt x="0" y="84"/>
                    </a:moveTo>
                    <a:lnTo>
                      <a:pt x="8" y="84"/>
                    </a:lnTo>
                    <a:lnTo>
                      <a:pt x="14" y="84"/>
                    </a:lnTo>
                    <a:lnTo>
                      <a:pt x="20" y="84"/>
                    </a:lnTo>
                    <a:lnTo>
                      <a:pt x="28" y="84"/>
                    </a:lnTo>
                    <a:lnTo>
                      <a:pt x="34" y="84"/>
                    </a:lnTo>
                    <a:lnTo>
                      <a:pt x="40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8" y="84"/>
                    </a:lnTo>
                    <a:lnTo>
                      <a:pt x="74" y="84"/>
                    </a:lnTo>
                    <a:lnTo>
                      <a:pt x="82" y="84"/>
                    </a:lnTo>
                    <a:lnTo>
                      <a:pt x="88" y="84"/>
                    </a:lnTo>
                    <a:lnTo>
                      <a:pt x="94" y="84"/>
                    </a:lnTo>
                    <a:lnTo>
                      <a:pt x="102" y="84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2" y="84"/>
                    </a:lnTo>
                    <a:lnTo>
                      <a:pt x="128" y="84"/>
                    </a:lnTo>
                    <a:lnTo>
                      <a:pt x="134" y="84"/>
                    </a:lnTo>
                    <a:lnTo>
                      <a:pt x="142" y="68"/>
                    </a:lnTo>
                    <a:lnTo>
                      <a:pt x="148" y="84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68" y="82"/>
                    </a:lnTo>
                    <a:lnTo>
                      <a:pt x="176" y="84"/>
                    </a:lnTo>
                    <a:lnTo>
                      <a:pt x="182" y="84"/>
                    </a:lnTo>
                    <a:lnTo>
                      <a:pt x="188" y="84"/>
                    </a:lnTo>
                    <a:lnTo>
                      <a:pt x="196" y="84"/>
                    </a:lnTo>
                    <a:lnTo>
                      <a:pt x="202" y="84"/>
                    </a:lnTo>
                    <a:lnTo>
                      <a:pt x="208" y="52"/>
                    </a:lnTo>
                    <a:lnTo>
                      <a:pt x="216" y="38"/>
                    </a:lnTo>
                    <a:lnTo>
                      <a:pt x="222" y="34"/>
                    </a:lnTo>
                    <a:lnTo>
                      <a:pt x="230" y="64"/>
                    </a:lnTo>
                    <a:lnTo>
                      <a:pt x="236" y="56"/>
                    </a:lnTo>
                    <a:lnTo>
                      <a:pt x="242" y="50"/>
                    </a:lnTo>
                    <a:lnTo>
                      <a:pt x="250" y="58"/>
                    </a:lnTo>
                    <a:lnTo>
                      <a:pt x="256" y="62"/>
                    </a:lnTo>
                    <a:lnTo>
                      <a:pt x="262" y="68"/>
                    </a:lnTo>
                    <a:lnTo>
                      <a:pt x="270" y="74"/>
                    </a:lnTo>
                    <a:lnTo>
                      <a:pt x="276" y="76"/>
                    </a:lnTo>
                    <a:lnTo>
                      <a:pt x="282" y="56"/>
                    </a:lnTo>
                    <a:lnTo>
                      <a:pt x="290" y="78"/>
                    </a:lnTo>
                    <a:lnTo>
                      <a:pt x="296" y="82"/>
                    </a:lnTo>
                    <a:lnTo>
                      <a:pt x="304" y="72"/>
                    </a:lnTo>
                    <a:lnTo>
                      <a:pt x="310" y="84"/>
                    </a:lnTo>
                    <a:lnTo>
                      <a:pt x="316" y="84"/>
                    </a:lnTo>
                    <a:lnTo>
                      <a:pt x="324" y="84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44" y="84"/>
                    </a:lnTo>
                    <a:lnTo>
                      <a:pt x="350" y="84"/>
                    </a:lnTo>
                    <a:lnTo>
                      <a:pt x="356" y="74"/>
                    </a:lnTo>
                    <a:lnTo>
                      <a:pt x="364" y="78"/>
                    </a:lnTo>
                    <a:lnTo>
                      <a:pt x="370" y="82"/>
                    </a:lnTo>
                    <a:lnTo>
                      <a:pt x="378" y="84"/>
                    </a:lnTo>
                    <a:lnTo>
                      <a:pt x="384" y="82"/>
                    </a:lnTo>
                    <a:lnTo>
                      <a:pt x="390" y="84"/>
                    </a:lnTo>
                    <a:lnTo>
                      <a:pt x="398" y="84"/>
                    </a:lnTo>
                    <a:lnTo>
                      <a:pt x="404" y="84"/>
                    </a:lnTo>
                    <a:lnTo>
                      <a:pt x="410" y="84"/>
                    </a:lnTo>
                    <a:lnTo>
                      <a:pt x="418" y="84"/>
                    </a:lnTo>
                    <a:lnTo>
                      <a:pt x="424" y="84"/>
                    </a:lnTo>
                    <a:lnTo>
                      <a:pt x="430" y="84"/>
                    </a:lnTo>
                    <a:lnTo>
                      <a:pt x="438" y="84"/>
                    </a:lnTo>
                    <a:lnTo>
                      <a:pt x="444" y="84"/>
                    </a:lnTo>
                    <a:lnTo>
                      <a:pt x="452" y="84"/>
                    </a:lnTo>
                    <a:lnTo>
                      <a:pt x="458" y="84"/>
                    </a:lnTo>
                    <a:lnTo>
                      <a:pt x="464" y="84"/>
                    </a:lnTo>
                    <a:lnTo>
                      <a:pt x="472" y="84"/>
                    </a:lnTo>
                    <a:lnTo>
                      <a:pt x="478" y="84"/>
                    </a:lnTo>
                    <a:lnTo>
                      <a:pt x="484" y="84"/>
                    </a:lnTo>
                    <a:lnTo>
                      <a:pt x="492" y="84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512" y="84"/>
                    </a:lnTo>
                    <a:lnTo>
                      <a:pt x="518" y="84"/>
                    </a:lnTo>
                    <a:lnTo>
                      <a:pt x="526" y="84"/>
                    </a:lnTo>
                    <a:lnTo>
                      <a:pt x="532" y="84"/>
                    </a:lnTo>
                    <a:lnTo>
                      <a:pt x="538" y="84"/>
                    </a:lnTo>
                    <a:lnTo>
                      <a:pt x="546" y="84"/>
                    </a:lnTo>
                    <a:lnTo>
                      <a:pt x="552" y="84"/>
                    </a:lnTo>
                    <a:lnTo>
                      <a:pt x="558" y="84"/>
                    </a:lnTo>
                    <a:lnTo>
                      <a:pt x="566" y="84"/>
                    </a:lnTo>
                    <a:lnTo>
                      <a:pt x="572" y="84"/>
                    </a:lnTo>
                    <a:lnTo>
                      <a:pt x="578" y="84"/>
                    </a:lnTo>
                    <a:lnTo>
                      <a:pt x="586" y="84"/>
                    </a:lnTo>
                    <a:lnTo>
                      <a:pt x="592" y="84"/>
                    </a:lnTo>
                    <a:lnTo>
                      <a:pt x="600" y="84"/>
                    </a:lnTo>
                    <a:lnTo>
                      <a:pt x="606" y="84"/>
                    </a:lnTo>
                    <a:lnTo>
                      <a:pt x="612" y="84"/>
                    </a:lnTo>
                    <a:lnTo>
                      <a:pt x="620" y="84"/>
                    </a:lnTo>
                    <a:lnTo>
                      <a:pt x="626" y="84"/>
                    </a:lnTo>
                    <a:lnTo>
                      <a:pt x="632" y="84"/>
                    </a:lnTo>
                    <a:lnTo>
                      <a:pt x="640" y="84"/>
                    </a:lnTo>
                    <a:lnTo>
                      <a:pt x="646" y="84"/>
                    </a:lnTo>
                    <a:lnTo>
                      <a:pt x="652" y="84"/>
                    </a:lnTo>
                    <a:lnTo>
                      <a:pt x="660" y="84"/>
                    </a:lnTo>
                    <a:lnTo>
                      <a:pt x="666" y="84"/>
                    </a:lnTo>
                    <a:lnTo>
                      <a:pt x="674" y="84"/>
                    </a:lnTo>
                    <a:lnTo>
                      <a:pt x="680" y="84"/>
                    </a:lnTo>
                    <a:lnTo>
                      <a:pt x="686" y="84"/>
                    </a:lnTo>
                    <a:lnTo>
                      <a:pt x="694" y="84"/>
                    </a:lnTo>
                    <a:lnTo>
                      <a:pt x="700" y="84"/>
                    </a:lnTo>
                    <a:lnTo>
                      <a:pt x="706" y="82"/>
                    </a:lnTo>
                    <a:lnTo>
                      <a:pt x="714" y="84"/>
                    </a:lnTo>
                    <a:lnTo>
                      <a:pt x="720" y="84"/>
                    </a:lnTo>
                    <a:lnTo>
                      <a:pt x="726" y="84"/>
                    </a:lnTo>
                    <a:lnTo>
                      <a:pt x="734" y="84"/>
                    </a:lnTo>
                    <a:lnTo>
                      <a:pt x="740" y="84"/>
                    </a:lnTo>
                    <a:lnTo>
                      <a:pt x="748" y="84"/>
                    </a:lnTo>
                    <a:lnTo>
                      <a:pt x="754" y="84"/>
                    </a:lnTo>
                    <a:lnTo>
                      <a:pt x="760" y="84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80" y="82"/>
                    </a:lnTo>
                    <a:lnTo>
                      <a:pt x="788" y="18"/>
                    </a:lnTo>
                    <a:lnTo>
                      <a:pt x="794" y="46"/>
                    </a:lnTo>
                    <a:lnTo>
                      <a:pt x="800" y="60"/>
                    </a:lnTo>
                    <a:lnTo>
                      <a:pt x="808" y="56"/>
                    </a:lnTo>
                    <a:lnTo>
                      <a:pt x="814" y="36"/>
                    </a:lnTo>
                    <a:lnTo>
                      <a:pt x="822" y="18"/>
                    </a:lnTo>
                    <a:lnTo>
                      <a:pt x="828" y="0"/>
                    </a:lnTo>
                    <a:lnTo>
                      <a:pt x="834" y="14"/>
                    </a:lnTo>
                    <a:lnTo>
                      <a:pt x="842" y="58"/>
                    </a:lnTo>
                    <a:lnTo>
                      <a:pt x="848" y="78"/>
                    </a:lnTo>
                    <a:lnTo>
                      <a:pt x="854" y="70"/>
                    </a:lnTo>
                    <a:lnTo>
                      <a:pt x="862" y="74"/>
                    </a:lnTo>
                    <a:lnTo>
                      <a:pt x="868" y="78"/>
                    </a:lnTo>
                    <a:lnTo>
                      <a:pt x="874" y="80"/>
                    </a:lnTo>
                    <a:lnTo>
                      <a:pt x="882" y="82"/>
                    </a:lnTo>
                    <a:lnTo>
                      <a:pt x="888" y="66"/>
                    </a:lnTo>
                    <a:lnTo>
                      <a:pt x="896" y="76"/>
                    </a:lnTo>
                    <a:lnTo>
                      <a:pt x="902" y="82"/>
                    </a:lnTo>
                    <a:lnTo>
                      <a:pt x="908" y="84"/>
                    </a:lnTo>
                    <a:lnTo>
                      <a:pt x="916" y="84"/>
                    </a:lnTo>
                    <a:lnTo>
                      <a:pt x="922" y="84"/>
                    </a:lnTo>
                    <a:lnTo>
                      <a:pt x="928" y="84"/>
                    </a:lnTo>
                    <a:lnTo>
                      <a:pt x="936" y="84"/>
                    </a:lnTo>
                    <a:lnTo>
                      <a:pt x="942" y="84"/>
                    </a:lnTo>
                    <a:lnTo>
                      <a:pt x="948" y="84"/>
                    </a:lnTo>
                    <a:lnTo>
                      <a:pt x="956" y="84"/>
                    </a:lnTo>
                    <a:lnTo>
                      <a:pt x="962" y="84"/>
                    </a:lnTo>
                    <a:lnTo>
                      <a:pt x="970" y="84"/>
                    </a:lnTo>
                    <a:lnTo>
                      <a:pt x="976" y="84"/>
                    </a:lnTo>
                    <a:lnTo>
                      <a:pt x="982" y="84"/>
                    </a:lnTo>
                    <a:lnTo>
                      <a:pt x="990" y="84"/>
                    </a:lnTo>
                    <a:lnTo>
                      <a:pt x="996" y="82"/>
                    </a:lnTo>
                    <a:lnTo>
                      <a:pt x="1002" y="84"/>
                    </a:lnTo>
                    <a:lnTo>
                      <a:pt x="1010" y="80"/>
                    </a:lnTo>
                    <a:lnTo>
                      <a:pt x="1016" y="74"/>
                    </a:lnTo>
                    <a:lnTo>
                      <a:pt x="1022" y="72"/>
                    </a:lnTo>
                    <a:lnTo>
                      <a:pt x="1030" y="66"/>
                    </a:lnTo>
                    <a:lnTo>
                      <a:pt x="1036" y="62"/>
                    </a:lnTo>
                    <a:lnTo>
                      <a:pt x="1044" y="46"/>
                    </a:lnTo>
                    <a:lnTo>
                      <a:pt x="1050" y="46"/>
                    </a:lnTo>
                    <a:lnTo>
                      <a:pt x="1056" y="50"/>
                    </a:lnTo>
                    <a:lnTo>
                      <a:pt x="1064" y="60"/>
                    </a:lnTo>
                    <a:lnTo>
                      <a:pt x="1070" y="78"/>
                    </a:lnTo>
                    <a:lnTo>
                      <a:pt x="1076" y="76"/>
                    </a:lnTo>
                    <a:lnTo>
                      <a:pt x="1084" y="68"/>
                    </a:lnTo>
                    <a:lnTo>
                      <a:pt x="1090" y="80"/>
                    </a:lnTo>
                    <a:lnTo>
                      <a:pt x="1096" y="82"/>
                    </a:lnTo>
                    <a:lnTo>
                      <a:pt x="1104" y="82"/>
                    </a:lnTo>
                    <a:lnTo>
                      <a:pt x="1110" y="82"/>
                    </a:lnTo>
                    <a:lnTo>
                      <a:pt x="1118" y="84"/>
                    </a:lnTo>
                    <a:lnTo>
                      <a:pt x="1124" y="84"/>
                    </a:lnTo>
                    <a:lnTo>
                      <a:pt x="1130" y="84"/>
                    </a:lnTo>
                    <a:lnTo>
                      <a:pt x="1138" y="84"/>
                    </a:lnTo>
                    <a:lnTo>
                      <a:pt x="1144" y="84"/>
                    </a:lnTo>
                    <a:lnTo>
                      <a:pt x="1150" y="84"/>
                    </a:lnTo>
                    <a:lnTo>
                      <a:pt x="1158" y="84"/>
                    </a:lnTo>
                    <a:lnTo>
                      <a:pt x="1164" y="84"/>
                    </a:lnTo>
                    <a:lnTo>
                      <a:pt x="1170" y="84"/>
                    </a:lnTo>
                    <a:lnTo>
                      <a:pt x="1178" y="84"/>
                    </a:lnTo>
                    <a:lnTo>
                      <a:pt x="1184" y="84"/>
                    </a:lnTo>
                    <a:lnTo>
                      <a:pt x="1192" y="84"/>
                    </a:lnTo>
                    <a:lnTo>
                      <a:pt x="1198" y="84"/>
                    </a:lnTo>
                    <a:lnTo>
                      <a:pt x="1204" y="84"/>
                    </a:lnTo>
                    <a:lnTo>
                      <a:pt x="1212" y="84"/>
                    </a:lnTo>
                    <a:lnTo>
                      <a:pt x="1218" y="84"/>
                    </a:lnTo>
                    <a:lnTo>
                      <a:pt x="1224" y="84"/>
                    </a:lnTo>
                    <a:lnTo>
                      <a:pt x="1232" y="84"/>
                    </a:lnTo>
                    <a:lnTo>
                      <a:pt x="1238" y="84"/>
                    </a:lnTo>
                    <a:lnTo>
                      <a:pt x="1244" y="84"/>
                    </a:lnTo>
                    <a:lnTo>
                      <a:pt x="1252" y="84"/>
                    </a:lnTo>
                    <a:lnTo>
                      <a:pt x="1258" y="84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22" name="Rectangle 1504"/>
              <p:cNvSpPr>
                <a:spLocks noChangeArrowheads="1"/>
              </p:cNvSpPr>
              <p:nvPr/>
            </p:nvSpPr>
            <p:spPr bwMode="auto">
              <a:xfrm>
                <a:off x="1200" y="1400"/>
                <a:ext cx="3364" cy="2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523" name="Rectangle 1505"/>
              <p:cNvSpPr>
                <a:spLocks noChangeArrowheads="1"/>
              </p:cNvSpPr>
              <p:nvPr/>
            </p:nvSpPr>
            <p:spPr bwMode="auto">
              <a:xfrm>
                <a:off x="1200" y="1400"/>
                <a:ext cx="3364" cy="252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524" name="Line 1506"/>
              <p:cNvSpPr>
                <a:spLocks noChangeShapeType="1"/>
              </p:cNvSpPr>
              <p:nvPr/>
            </p:nvSpPr>
            <p:spPr bwMode="auto">
              <a:xfrm>
                <a:off x="1200" y="1400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25" name="Line 1507"/>
              <p:cNvSpPr>
                <a:spLocks noChangeShapeType="1"/>
              </p:cNvSpPr>
              <p:nvPr/>
            </p:nvSpPr>
            <p:spPr bwMode="auto">
              <a:xfrm>
                <a:off x="1200" y="1652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26" name="Line 1508"/>
              <p:cNvSpPr>
                <a:spLocks noChangeShapeType="1"/>
              </p:cNvSpPr>
              <p:nvPr/>
            </p:nvSpPr>
            <p:spPr bwMode="auto">
              <a:xfrm flipV="1">
                <a:off x="4564" y="1400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27" name="Line 1509"/>
              <p:cNvSpPr>
                <a:spLocks noChangeShapeType="1"/>
              </p:cNvSpPr>
              <p:nvPr/>
            </p:nvSpPr>
            <p:spPr bwMode="auto">
              <a:xfrm flipV="1">
                <a:off x="1200" y="1400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28" name="Line 1510"/>
              <p:cNvSpPr>
                <a:spLocks noChangeShapeType="1"/>
              </p:cNvSpPr>
              <p:nvPr/>
            </p:nvSpPr>
            <p:spPr bwMode="auto">
              <a:xfrm>
                <a:off x="1200" y="1652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29" name="Line 1511"/>
              <p:cNvSpPr>
                <a:spLocks noChangeShapeType="1"/>
              </p:cNvSpPr>
              <p:nvPr/>
            </p:nvSpPr>
            <p:spPr bwMode="auto">
              <a:xfrm flipV="1">
                <a:off x="1200" y="1400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30" name="Line 1512"/>
              <p:cNvSpPr>
                <a:spLocks noChangeShapeType="1"/>
              </p:cNvSpPr>
              <p:nvPr/>
            </p:nvSpPr>
            <p:spPr bwMode="auto">
              <a:xfrm flipV="1">
                <a:off x="1200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31" name="Line 1513"/>
              <p:cNvSpPr>
                <a:spLocks noChangeShapeType="1"/>
              </p:cNvSpPr>
              <p:nvPr/>
            </p:nvSpPr>
            <p:spPr bwMode="auto">
              <a:xfrm>
                <a:off x="1200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32" name="Line 1514"/>
              <p:cNvSpPr>
                <a:spLocks noChangeShapeType="1"/>
              </p:cNvSpPr>
              <p:nvPr/>
            </p:nvSpPr>
            <p:spPr bwMode="auto">
              <a:xfrm flipV="1">
                <a:off x="1536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33" name="Line 1515"/>
              <p:cNvSpPr>
                <a:spLocks noChangeShapeType="1"/>
              </p:cNvSpPr>
              <p:nvPr/>
            </p:nvSpPr>
            <p:spPr bwMode="auto">
              <a:xfrm>
                <a:off x="1536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34" name="Line 1516"/>
              <p:cNvSpPr>
                <a:spLocks noChangeShapeType="1"/>
              </p:cNvSpPr>
              <p:nvPr/>
            </p:nvSpPr>
            <p:spPr bwMode="auto">
              <a:xfrm flipV="1">
                <a:off x="1872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35" name="Line 1517"/>
              <p:cNvSpPr>
                <a:spLocks noChangeShapeType="1"/>
              </p:cNvSpPr>
              <p:nvPr/>
            </p:nvSpPr>
            <p:spPr bwMode="auto">
              <a:xfrm>
                <a:off x="1872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36" name="Line 1518"/>
              <p:cNvSpPr>
                <a:spLocks noChangeShapeType="1"/>
              </p:cNvSpPr>
              <p:nvPr/>
            </p:nvSpPr>
            <p:spPr bwMode="auto">
              <a:xfrm flipV="1">
                <a:off x="2208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37" name="Line 1519"/>
              <p:cNvSpPr>
                <a:spLocks noChangeShapeType="1"/>
              </p:cNvSpPr>
              <p:nvPr/>
            </p:nvSpPr>
            <p:spPr bwMode="auto">
              <a:xfrm>
                <a:off x="2208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38" name="Line 1520"/>
              <p:cNvSpPr>
                <a:spLocks noChangeShapeType="1"/>
              </p:cNvSpPr>
              <p:nvPr/>
            </p:nvSpPr>
            <p:spPr bwMode="auto">
              <a:xfrm flipV="1">
                <a:off x="2546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39" name="Line 1521"/>
              <p:cNvSpPr>
                <a:spLocks noChangeShapeType="1"/>
              </p:cNvSpPr>
              <p:nvPr/>
            </p:nvSpPr>
            <p:spPr bwMode="auto">
              <a:xfrm>
                <a:off x="2546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40" name="Line 1522"/>
              <p:cNvSpPr>
                <a:spLocks noChangeShapeType="1"/>
              </p:cNvSpPr>
              <p:nvPr/>
            </p:nvSpPr>
            <p:spPr bwMode="auto">
              <a:xfrm flipV="1">
                <a:off x="2882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41" name="Line 1523"/>
              <p:cNvSpPr>
                <a:spLocks noChangeShapeType="1"/>
              </p:cNvSpPr>
              <p:nvPr/>
            </p:nvSpPr>
            <p:spPr bwMode="auto">
              <a:xfrm>
                <a:off x="2882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42" name="Line 1524"/>
              <p:cNvSpPr>
                <a:spLocks noChangeShapeType="1"/>
              </p:cNvSpPr>
              <p:nvPr/>
            </p:nvSpPr>
            <p:spPr bwMode="auto">
              <a:xfrm flipV="1">
                <a:off x="3218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43" name="Line 1525"/>
              <p:cNvSpPr>
                <a:spLocks noChangeShapeType="1"/>
              </p:cNvSpPr>
              <p:nvPr/>
            </p:nvSpPr>
            <p:spPr bwMode="auto">
              <a:xfrm>
                <a:off x="3218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44" name="Line 1526"/>
              <p:cNvSpPr>
                <a:spLocks noChangeShapeType="1"/>
              </p:cNvSpPr>
              <p:nvPr/>
            </p:nvSpPr>
            <p:spPr bwMode="auto">
              <a:xfrm flipV="1">
                <a:off x="3554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45" name="Line 1527"/>
              <p:cNvSpPr>
                <a:spLocks noChangeShapeType="1"/>
              </p:cNvSpPr>
              <p:nvPr/>
            </p:nvSpPr>
            <p:spPr bwMode="auto">
              <a:xfrm>
                <a:off x="3554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46" name="Line 1528"/>
              <p:cNvSpPr>
                <a:spLocks noChangeShapeType="1"/>
              </p:cNvSpPr>
              <p:nvPr/>
            </p:nvSpPr>
            <p:spPr bwMode="auto">
              <a:xfrm flipV="1">
                <a:off x="3890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47" name="Line 1529"/>
              <p:cNvSpPr>
                <a:spLocks noChangeShapeType="1"/>
              </p:cNvSpPr>
              <p:nvPr/>
            </p:nvSpPr>
            <p:spPr bwMode="auto">
              <a:xfrm>
                <a:off x="3890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48" name="Line 1530"/>
              <p:cNvSpPr>
                <a:spLocks noChangeShapeType="1"/>
              </p:cNvSpPr>
              <p:nvPr/>
            </p:nvSpPr>
            <p:spPr bwMode="auto">
              <a:xfrm flipV="1">
                <a:off x="4226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49" name="Line 1531"/>
              <p:cNvSpPr>
                <a:spLocks noChangeShapeType="1"/>
              </p:cNvSpPr>
              <p:nvPr/>
            </p:nvSpPr>
            <p:spPr bwMode="auto">
              <a:xfrm>
                <a:off x="4226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50" name="Line 1532"/>
              <p:cNvSpPr>
                <a:spLocks noChangeShapeType="1"/>
              </p:cNvSpPr>
              <p:nvPr/>
            </p:nvSpPr>
            <p:spPr bwMode="auto">
              <a:xfrm flipV="1">
                <a:off x="4564" y="161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51" name="Line 1533"/>
              <p:cNvSpPr>
                <a:spLocks noChangeShapeType="1"/>
              </p:cNvSpPr>
              <p:nvPr/>
            </p:nvSpPr>
            <p:spPr bwMode="auto">
              <a:xfrm>
                <a:off x="4564" y="1400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52" name="Line 1534"/>
              <p:cNvSpPr>
                <a:spLocks noChangeShapeType="1"/>
              </p:cNvSpPr>
              <p:nvPr/>
            </p:nvSpPr>
            <p:spPr bwMode="auto">
              <a:xfrm>
                <a:off x="1200" y="1652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53" name="Line 1535"/>
              <p:cNvSpPr>
                <a:spLocks noChangeShapeType="1"/>
              </p:cNvSpPr>
              <p:nvPr/>
            </p:nvSpPr>
            <p:spPr bwMode="auto">
              <a:xfrm flipH="1">
                <a:off x="4530" y="1652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54" name="Line 1536"/>
              <p:cNvSpPr>
                <a:spLocks noChangeShapeType="1"/>
              </p:cNvSpPr>
              <p:nvPr/>
            </p:nvSpPr>
            <p:spPr bwMode="auto">
              <a:xfrm>
                <a:off x="1200" y="152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55" name="Line 1537"/>
              <p:cNvSpPr>
                <a:spLocks noChangeShapeType="1"/>
              </p:cNvSpPr>
              <p:nvPr/>
            </p:nvSpPr>
            <p:spPr bwMode="auto">
              <a:xfrm flipH="1">
                <a:off x="4530" y="1526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56" name="Line 1538"/>
              <p:cNvSpPr>
                <a:spLocks noChangeShapeType="1"/>
              </p:cNvSpPr>
              <p:nvPr/>
            </p:nvSpPr>
            <p:spPr bwMode="auto">
              <a:xfrm>
                <a:off x="1200" y="1400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57" name="Line 1539"/>
              <p:cNvSpPr>
                <a:spLocks noChangeShapeType="1"/>
              </p:cNvSpPr>
              <p:nvPr/>
            </p:nvSpPr>
            <p:spPr bwMode="auto">
              <a:xfrm flipH="1">
                <a:off x="4530" y="1400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58" name="Line 1540"/>
              <p:cNvSpPr>
                <a:spLocks noChangeShapeType="1"/>
              </p:cNvSpPr>
              <p:nvPr/>
            </p:nvSpPr>
            <p:spPr bwMode="auto">
              <a:xfrm>
                <a:off x="1200" y="1400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59" name="Line 1541"/>
              <p:cNvSpPr>
                <a:spLocks noChangeShapeType="1"/>
              </p:cNvSpPr>
              <p:nvPr/>
            </p:nvSpPr>
            <p:spPr bwMode="auto">
              <a:xfrm>
                <a:off x="1200" y="1652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60" name="Line 1542"/>
              <p:cNvSpPr>
                <a:spLocks noChangeShapeType="1"/>
              </p:cNvSpPr>
              <p:nvPr/>
            </p:nvSpPr>
            <p:spPr bwMode="auto">
              <a:xfrm flipV="1">
                <a:off x="4564" y="1400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61" name="Line 1543"/>
              <p:cNvSpPr>
                <a:spLocks noChangeShapeType="1"/>
              </p:cNvSpPr>
              <p:nvPr/>
            </p:nvSpPr>
            <p:spPr bwMode="auto">
              <a:xfrm flipV="1">
                <a:off x="1200" y="1400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62" name="Freeform 1544"/>
              <p:cNvSpPr>
                <a:spLocks/>
              </p:cNvSpPr>
              <p:nvPr/>
            </p:nvSpPr>
            <p:spPr bwMode="auto">
              <a:xfrm>
                <a:off x="2464" y="1516"/>
                <a:ext cx="2012" cy="136"/>
              </a:xfrm>
              <a:custGeom>
                <a:avLst/>
                <a:gdLst>
                  <a:gd name="T0" fmla="*/ 28 w 2012"/>
                  <a:gd name="T1" fmla="*/ 136 h 136"/>
                  <a:gd name="T2" fmla="*/ 60 w 2012"/>
                  <a:gd name="T3" fmla="*/ 136 h 136"/>
                  <a:gd name="T4" fmla="*/ 94 w 2012"/>
                  <a:gd name="T5" fmla="*/ 136 h 136"/>
                  <a:gd name="T6" fmla="*/ 128 w 2012"/>
                  <a:gd name="T7" fmla="*/ 136 h 136"/>
                  <a:gd name="T8" fmla="*/ 162 w 2012"/>
                  <a:gd name="T9" fmla="*/ 136 h 136"/>
                  <a:gd name="T10" fmla="*/ 196 w 2012"/>
                  <a:gd name="T11" fmla="*/ 136 h 136"/>
                  <a:gd name="T12" fmla="*/ 228 w 2012"/>
                  <a:gd name="T13" fmla="*/ 0 h 136"/>
                  <a:gd name="T14" fmla="*/ 262 w 2012"/>
                  <a:gd name="T15" fmla="*/ 134 h 136"/>
                  <a:gd name="T16" fmla="*/ 296 w 2012"/>
                  <a:gd name="T17" fmla="*/ 136 h 136"/>
                  <a:gd name="T18" fmla="*/ 330 w 2012"/>
                  <a:gd name="T19" fmla="*/ 136 h 136"/>
                  <a:gd name="T20" fmla="*/ 364 w 2012"/>
                  <a:gd name="T21" fmla="*/ 136 h 136"/>
                  <a:gd name="T22" fmla="*/ 398 w 2012"/>
                  <a:gd name="T23" fmla="*/ 136 h 136"/>
                  <a:gd name="T24" fmla="*/ 430 w 2012"/>
                  <a:gd name="T25" fmla="*/ 132 h 136"/>
                  <a:gd name="T26" fmla="*/ 464 w 2012"/>
                  <a:gd name="T27" fmla="*/ 84 h 136"/>
                  <a:gd name="T28" fmla="*/ 498 w 2012"/>
                  <a:gd name="T29" fmla="*/ 132 h 136"/>
                  <a:gd name="T30" fmla="*/ 532 w 2012"/>
                  <a:gd name="T31" fmla="*/ 136 h 136"/>
                  <a:gd name="T32" fmla="*/ 566 w 2012"/>
                  <a:gd name="T33" fmla="*/ 136 h 136"/>
                  <a:gd name="T34" fmla="*/ 598 w 2012"/>
                  <a:gd name="T35" fmla="*/ 136 h 136"/>
                  <a:gd name="T36" fmla="*/ 632 w 2012"/>
                  <a:gd name="T37" fmla="*/ 136 h 136"/>
                  <a:gd name="T38" fmla="*/ 666 w 2012"/>
                  <a:gd name="T39" fmla="*/ 136 h 136"/>
                  <a:gd name="T40" fmla="*/ 700 w 2012"/>
                  <a:gd name="T41" fmla="*/ 136 h 136"/>
                  <a:gd name="T42" fmla="*/ 734 w 2012"/>
                  <a:gd name="T43" fmla="*/ 136 h 136"/>
                  <a:gd name="T44" fmla="*/ 768 w 2012"/>
                  <a:gd name="T45" fmla="*/ 136 h 136"/>
                  <a:gd name="T46" fmla="*/ 800 w 2012"/>
                  <a:gd name="T47" fmla="*/ 136 h 136"/>
                  <a:gd name="T48" fmla="*/ 834 w 2012"/>
                  <a:gd name="T49" fmla="*/ 136 h 136"/>
                  <a:gd name="T50" fmla="*/ 868 w 2012"/>
                  <a:gd name="T51" fmla="*/ 128 h 136"/>
                  <a:gd name="T52" fmla="*/ 902 w 2012"/>
                  <a:gd name="T53" fmla="*/ 136 h 136"/>
                  <a:gd name="T54" fmla="*/ 936 w 2012"/>
                  <a:gd name="T55" fmla="*/ 134 h 136"/>
                  <a:gd name="T56" fmla="*/ 968 w 2012"/>
                  <a:gd name="T57" fmla="*/ 136 h 136"/>
                  <a:gd name="T58" fmla="*/ 1002 w 2012"/>
                  <a:gd name="T59" fmla="*/ 136 h 136"/>
                  <a:gd name="T60" fmla="*/ 1036 w 2012"/>
                  <a:gd name="T61" fmla="*/ 136 h 136"/>
                  <a:gd name="T62" fmla="*/ 1070 w 2012"/>
                  <a:gd name="T63" fmla="*/ 136 h 136"/>
                  <a:gd name="T64" fmla="*/ 1104 w 2012"/>
                  <a:gd name="T65" fmla="*/ 136 h 136"/>
                  <a:gd name="T66" fmla="*/ 1138 w 2012"/>
                  <a:gd name="T67" fmla="*/ 136 h 136"/>
                  <a:gd name="T68" fmla="*/ 1170 w 2012"/>
                  <a:gd name="T69" fmla="*/ 136 h 136"/>
                  <a:gd name="T70" fmla="*/ 1204 w 2012"/>
                  <a:gd name="T71" fmla="*/ 136 h 136"/>
                  <a:gd name="T72" fmla="*/ 1238 w 2012"/>
                  <a:gd name="T73" fmla="*/ 118 h 136"/>
                  <a:gd name="T74" fmla="*/ 1272 w 2012"/>
                  <a:gd name="T75" fmla="*/ 136 h 136"/>
                  <a:gd name="T76" fmla="*/ 1306 w 2012"/>
                  <a:gd name="T77" fmla="*/ 136 h 136"/>
                  <a:gd name="T78" fmla="*/ 1338 w 2012"/>
                  <a:gd name="T79" fmla="*/ 136 h 136"/>
                  <a:gd name="T80" fmla="*/ 1372 w 2012"/>
                  <a:gd name="T81" fmla="*/ 136 h 136"/>
                  <a:gd name="T82" fmla="*/ 1406 w 2012"/>
                  <a:gd name="T83" fmla="*/ 136 h 136"/>
                  <a:gd name="T84" fmla="*/ 1440 w 2012"/>
                  <a:gd name="T85" fmla="*/ 136 h 136"/>
                  <a:gd name="T86" fmla="*/ 1474 w 2012"/>
                  <a:gd name="T87" fmla="*/ 136 h 136"/>
                  <a:gd name="T88" fmla="*/ 1508 w 2012"/>
                  <a:gd name="T89" fmla="*/ 136 h 136"/>
                  <a:gd name="T90" fmla="*/ 1540 w 2012"/>
                  <a:gd name="T91" fmla="*/ 136 h 136"/>
                  <a:gd name="T92" fmla="*/ 1574 w 2012"/>
                  <a:gd name="T93" fmla="*/ 132 h 136"/>
                  <a:gd name="T94" fmla="*/ 1608 w 2012"/>
                  <a:gd name="T95" fmla="*/ 132 h 136"/>
                  <a:gd name="T96" fmla="*/ 1642 w 2012"/>
                  <a:gd name="T97" fmla="*/ 136 h 136"/>
                  <a:gd name="T98" fmla="*/ 1676 w 2012"/>
                  <a:gd name="T99" fmla="*/ 136 h 136"/>
                  <a:gd name="T100" fmla="*/ 1708 w 2012"/>
                  <a:gd name="T101" fmla="*/ 136 h 136"/>
                  <a:gd name="T102" fmla="*/ 1742 w 2012"/>
                  <a:gd name="T103" fmla="*/ 136 h 136"/>
                  <a:gd name="T104" fmla="*/ 1776 w 2012"/>
                  <a:gd name="T105" fmla="*/ 136 h 136"/>
                  <a:gd name="T106" fmla="*/ 1810 w 2012"/>
                  <a:gd name="T107" fmla="*/ 136 h 136"/>
                  <a:gd name="T108" fmla="*/ 1844 w 2012"/>
                  <a:gd name="T109" fmla="*/ 136 h 136"/>
                  <a:gd name="T110" fmla="*/ 1878 w 2012"/>
                  <a:gd name="T111" fmla="*/ 130 h 136"/>
                  <a:gd name="T112" fmla="*/ 1910 w 2012"/>
                  <a:gd name="T113" fmla="*/ 136 h 136"/>
                  <a:gd name="T114" fmla="*/ 1944 w 2012"/>
                  <a:gd name="T115" fmla="*/ 136 h 136"/>
                  <a:gd name="T116" fmla="*/ 1978 w 2012"/>
                  <a:gd name="T117" fmla="*/ 136 h 136"/>
                  <a:gd name="T118" fmla="*/ 2012 w 2012"/>
                  <a:gd name="T119" fmla="*/ 136 h 1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12"/>
                  <a:gd name="T181" fmla="*/ 0 h 136"/>
                  <a:gd name="T182" fmla="*/ 2012 w 2012"/>
                  <a:gd name="T183" fmla="*/ 136 h 1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12" h="136">
                    <a:moveTo>
                      <a:pt x="0" y="136"/>
                    </a:moveTo>
                    <a:lnTo>
                      <a:pt x="8" y="136"/>
                    </a:lnTo>
                    <a:lnTo>
                      <a:pt x="14" y="136"/>
                    </a:lnTo>
                    <a:lnTo>
                      <a:pt x="20" y="136"/>
                    </a:lnTo>
                    <a:lnTo>
                      <a:pt x="28" y="136"/>
                    </a:lnTo>
                    <a:lnTo>
                      <a:pt x="34" y="136"/>
                    </a:lnTo>
                    <a:lnTo>
                      <a:pt x="40" y="136"/>
                    </a:lnTo>
                    <a:lnTo>
                      <a:pt x="48" y="136"/>
                    </a:lnTo>
                    <a:lnTo>
                      <a:pt x="54" y="136"/>
                    </a:lnTo>
                    <a:lnTo>
                      <a:pt x="60" y="136"/>
                    </a:lnTo>
                    <a:lnTo>
                      <a:pt x="68" y="136"/>
                    </a:lnTo>
                    <a:lnTo>
                      <a:pt x="74" y="136"/>
                    </a:lnTo>
                    <a:lnTo>
                      <a:pt x="82" y="136"/>
                    </a:lnTo>
                    <a:lnTo>
                      <a:pt x="88" y="136"/>
                    </a:lnTo>
                    <a:lnTo>
                      <a:pt x="94" y="136"/>
                    </a:lnTo>
                    <a:lnTo>
                      <a:pt x="102" y="136"/>
                    </a:lnTo>
                    <a:lnTo>
                      <a:pt x="108" y="136"/>
                    </a:lnTo>
                    <a:lnTo>
                      <a:pt x="114" y="136"/>
                    </a:lnTo>
                    <a:lnTo>
                      <a:pt x="122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36"/>
                    </a:lnTo>
                    <a:lnTo>
                      <a:pt x="148" y="136"/>
                    </a:lnTo>
                    <a:lnTo>
                      <a:pt x="154" y="136"/>
                    </a:lnTo>
                    <a:lnTo>
                      <a:pt x="162" y="136"/>
                    </a:lnTo>
                    <a:lnTo>
                      <a:pt x="168" y="136"/>
                    </a:lnTo>
                    <a:lnTo>
                      <a:pt x="176" y="136"/>
                    </a:lnTo>
                    <a:lnTo>
                      <a:pt x="182" y="136"/>
                    </a:lnTo>
                    <a:lnTo>
                      <a:pt x="188" y="136"/>
                    </a:lnTo>
                    <a:lnTo>
                      <a:pt x="196" y="136"/>
                    </a:lnTo>
                    <a:lnTo>
                      <a:pt x="202" y="136"/>
                    </a:lnTo>
                    <a:lnTo>
                      <a:pt x="208" y="134"/>
                    </a:lnTo>
                    <a:lnTo>
                      <a:pt x="216" y="128"/>
                    </a:lnTo>
                    <a:lnTo>
                      <a:pt x="222" y="68"/>
                    </a:lnTo>
                    <a:lnTo>
                      <a:pt x="228" y="0"/>
                    </a:lnTo>
                    <a:lnTo>
                      <a:pt x="236" y="118"/>
                    </a:lnTo>
                    <a:lnTo>
                      <a:pt x="242" y="124"/>
                    </a:lnTo>
                    <a:lnTo>
                      <a:pt x="250" y="106"/>
                    </a:lnTo>
                    <a:lnTo>
                      <a:pt x="256" y="128"/>
                    </a:lnTo>
                    <a:lnTo>
                      <a:pt x="262" y="134"/>
                    </a:lnTo>
                    <a:lnTo>
                      <a:pt x="270" y="136"/>
                    </a:lnTo>
                    <a:lnTo>
                      <a:pt x="276" y="136"/>
                    </a:lnTo>
                    <a:lnTo>
                      <a:pt x="282" y="136"/>
                    </a:lnTo>
                    <a:lnTo>
                      <a:pt x="290" y="136"/>
                    </a:lnTo>
                    <a:lnTo>
                      <a:pt x="296" y="136"/>
                    </a:lnTo>
                    <a:lnTo>
                      <a:pt x="302" y="136"/>
                    </a:lnTo>
                    <a:lnTo>
                      <a:pt x="310" y="136"/>
                    </a:lnTo>
                    <a:lnTo>
                      <a:pt x="316" y="134"/>
                    </a:lnTo>
                    <a:lnTo>
                      <a:pt x="324" y="136"/>
                    </a:lnTo>
                    <a:lnTo>
                      <a:pt x="330" y="136"/>
                    </a:lnTo>
                    <a:lnTo>
                      <a:pt x="336" y="136"/>
                    </a:lnTo>
                    <a:lnTo>
                      <a:pt x="344" y="136"/>
                    </a:lnTo>
                    <a:lnTo>
                      <a:pt x="350" y="136"/>
                    </a:lnTo>
                    <a:lnTo>
                      <a:pt x="356" y="136"/>
                    </a:lnTo>
                    <a:lnTo>
                      <a:pt x="364" y="136"/>
                    </a:lnTo>
                    <a:lnTo>
                      <a:pt x="370" y="136"/>
                    </a:lnTo>
                    <a:lnTo>
                      <a:pt x="376" y="136"/>
                    </a:lnTo>
                    <a:lnTo>
                      <a:pt x="384" y="136"/>
                    </a:lnTo>
                    <a:lnTo>
                      <a:pt x="390" y="136"/>
                    </a:lnTo>
                    <a:lnTo>
                      <a:pt x="398" y="136"/>
                    </a:lnTo>
                    <a:lnTo>
                      <a:pt x="404" y="136"/>
                    </a:lnTo>
                    <a:lnTo>
                      <a:pt x="410" y="136"/>
                    </a:lnTo>
                    <a:lnTo>
                      <a:pt x="418" y="136"/>
                    </a:lnTo>
                    <a:lnTo>
                      <a:pt x="424" y="136"/>
                    </a:lnTo>
                    <a:lnTo>
                      <a:pt x="430" y="132"/>
                    </a:lnTo>
                    <a:lnTo>
                      <a:pt x="438" y="118"/>
                    </a:lnTo>
                    <a:lnTo>
                      <a:pt x="444" y="104"/>
                    </a:lnTo>
                    <a:lnTo>
                      <a:pt x="450" y="92"/>
                    </a:lnTo>
                    <a:lnTo>
                      <a:pt x="458" y="86"/>
                    </a:lnTo>
                    <a:lnTo>
                      <a:pt x="464" y="84"/>
                    </a:lnTo>
                    <a:lnTo>
                      <a:pt x="472" y="84"/>
                    </a:lnTo>
                    <a:lnTo>
                      <a:pt x="478" y="78"/>
                    </a:lnTo>
                    <a:lnTo>
                      <a:pt x="484" y="108"/>
                    </a:lnTo>
                    <a:lnTo>
                      <a:pt x="492" y="126"/>
                    </a:lnTo>
                    <a:lnTo>
                      <a:pt x="498" y="132"/>
                    </a:lnTo>
                    <a:lnTo>
                      <a:pt x="504" y="134"/>
                    </a:lnTo>
                    <a:lnTo>
                      <a:pt x="512" y="136"/>
                    </a:lnTo>
                    <a:lnTo>
                      <a:pt x="518" y="136"/>
                    </a:lnTo>
                    <a:lnTo>
                      <a:pt x="524" y="136"/>
                    </a:lnTo>
                    <a:lnTo>
                      <a:pt x="532" y="136"/>
                    </a:lnTo>
                    <a:lnTo>
                      <a:pt x="538" y="136"/>
                    </a:lnTo>
                    <a:lnTo>
                      <a:pt x="546" y="136"/>
                    </a:lnTo>
                    <a:lnTo>
                      <a:pt x="552" y="136"/>
                    </a:lnTo>
                    <a:lnTo>
                      <a:pt x="558" y="136"/>
                    </a:lnTo>
                    <a:lnTo>
                      <a:pt x="566" y="136"/>
                    </a:lnTo>
                    <a:lnTo>
                      <a:pt x="572" y="136"/>
                    </a:lnTo>
                    <a:lnTo>
                      <a:pt x="578" y="136"/>
                    </a:lnTo>
                    <a:lnTo>
                      <a:pt x="586" y="136"/>
                    </a:lnTo>
                    <a:lnTo>
                      <a:pt x="592" y="136"/>
                    </a:lnTo>
                    <a:lnTo>
                      <a:pt x="598" y="136"/>
                    </a:lnTo>
                    <a:lnTo>
                      <a:pt x="606" y="136"/>
                    </a:lnTo>
                    <a:lnTo>
                      <a:pt x="612" y="136"/>
                    </a:lnTo>
                    <a:lnTo>
                      <a:pt x="620" y="136"/>
                    </a:lnTo>
                    <a:lnTo>
                      <a:pt x="626" y="136"/>
                    </a:lnTo>
                    <a:lnTo>
                      <a:pt x="632" y="136"/>
                    </a:lnTo>
                    <a:lnTo>
                      <a:pt x="640" y="136"/>
                    </a:lnTo>
                    <a:lnTo>
                      <a:pt x="646" y="136"/>
                    </a:lnTo>
                    <a:lnTo>
                      <a:pt x="652" y="136"/>
                    </a:lnTo>
                    <a:lnTo>
                      <a:pt x="660" y="136"/>
                    </a:lnTo>
                    <a:lnTo>
                      <a:pt x="666" y="136"/>
                    </a:lnTo>
                    <a:lnTo>
                      <a:pt x="672" y="136"/>
                    </a:lnTo>
                    <a:lnTo>
                      <a:pt x="680" y="136"/>
                    </a:lnTo>
                    <a:lnTo>
                      <a:pt x="686" y="136"/>
                    </a:lnTo>
                    <a:lnTo>
                      <a:pt x="694" y="136"/>
                    </a:lnTo>
                    <a:lnTo>
                      <a:pt x="700" y="136"/>
                    </a:lnTo>
                    <a:lnTo>
                      <a:pt x="706" y="136"/>
                    </a:lnTo>
                    <a:lnTo>
                      <a:pt x="714" y="136"/>
                    </a:lnTo>
                    <a:lnTo>
                      <a:pt x="720" y="136"/>
                    </a:lnTo>
                    <a:lnTo>
                      <a:pt x="726" y="136"/>
                    </a:lnTo>
                    <a:lnTo>
                      <a:pt x="734" y="136"/>
                    </a:lnTo>
                    <a:lnTo>
                      <a:pt x="740" y="136"/>
                    </a:lnTo>
                    <a:lnTo>
                      <a:pt x="746" y="136"/>
                    </a:lnTo>
                    <a:lnTo>
                      <a:pt x="754" y="136"/>
                    </a:lnTo>
                    <a:lnTo>
                      <a:pt x="760" y="136"/>
                    </a:lnTo>
                    <a:lnTo>
                      <a:pt x="768" y="136"/>
                    </a:lnTo>
                    <a:lnTo>
                      <a:pt x="774" y="136"/>
                    </a:lnTo>
                    <a:lnTo>
                      <a:pt x="780" y="136"/>
                    </a:lnTo>
                    <a:lnTo>
                      <a:pt x="788" y="136"/>
                    </a:lnTo>
                    <a:lnTo>
                      <a:pt x="794" y="136"/>
                    </a:lnTo>
                    <a:lnTo>
                      <a:pt x="800" y="136"/>
                    </a:lnTo>
                    <a:lnTo>
                      <a:pt x="808" y="136"/>
                    </a:lnTo>
                    <a:lnTo>
                      <a:pt x="814" y="136"/>
                    </a:lnTo>
                    <a:lnTo>
                      <a:pt x="820" y="136"/>
                    </a:lnTo>
                    <a:lnTo>
                      <a:pt x="828" y="136"/>
                    </a:lnTo>
                    <a:lnTo>
                      <a:pt x="834" y="136"/>
                    </a:lnTo>
                    <a:lnTo>
                      <a:pt x="842" y="136"/>
                    </a:lnTo>
                    <a:lnTo>
                      <a:pt x="848" y="136"/>
                    </a:lnTo>
                    <a:lnTo>
                      <a:pt x="854" y="136"/>
                    </a:lnTo>
                    <a:lnTo>
                      <a:pt x="862" y="134"/>
                    </a:lnTo>
                    <a:lnTo>
                      <a:pt x="868" y="128"/>
                    </a:lnTo>
                    <a:lnTo>
                      <a:pt x="874" y="120"/>
                    </a:lnTo>
                    <a:lnTo>
                      <a:pt x="882" y="130"/>
                    </a:lnTo>
                    <a:lnTo>
                      <a:pt x="888" y="134"/>
                    </a:lnTo>
                    <a:lnTo>
                      <a:pt x="894" y="136"/>
                    </a:lnTo>
                    <a:lnTo>
                      <a:pt x="902" y="136"/>
                    </a:lnTo>
                    <a:lnTo>
                      <a:pt x="908" y="136"/>
                    </a:lnTo>
                    <a:lnTo>
                      <a:pt x="916" y="136"/>
                    </a:lnTo>
                    <a:lnTo>
                      <a:pt x="922" y="136"/>
                    </a:lnTo>
                    <a:lnTo>
                      <a:pt x="928" y="132"/>
                    </a:lnTo>
                    <a:lnTo>
                      <a:pt x="936" y="134"/>
                    </a:lnTo>
                    <a:lnTo>
                      <a:pt x="942" y="134"/>
                    </a:lnTo>
                    <a:lnTo>
                      <a:pt x="948" y="136"/>
                    </a:lnTo>
                    <a:lnTo>
                      <a:pt x="956" y="136"/>
                    </a:lnTo>
                    <a:lnTo>
                      <a:pt x="962" y="136"/>
                    </a:lnTo>
                    <a:lnTo>
                      <a:pt x="968" y="136"/>
                    </a:lnTo>
                    <a:lnTo>
                      <a:pt x="976" y="136"/>
                    </a:lnTo>
                    <a:lnTo>
                      <a:pt x="982" y="136"/>
                    </a:lnTo>
                    <a:lnTo>
                      <a:pt x="990" y="136"/>
                    </a:lnTo>
                    <a:lnTo>
                      <a:pt x="996" y="136"/>
                    </a:lnTo>
                    <a:lnTo>
                      <a:pt x="1002" y="136"/>
                    </a:lnTo>
                    <a:lnTo>
                      <a:pt x="1010" y="136"/>
                    </a:lnTo>
                    <a:lnTo>
                      <a:pt x="1016" y="136"/>
                    </a:lnTo>
                    <a:lnTo>
                      <a:pt x="1022" y="136"/>
                    </a:lnTo>
                    <a:lnTo>
                      <a:pt x="1030" y="136"/>
                    </a:lnTo>
                    <a:lnTo>
                      <a:pt x="1036" y="136"/>
                    </a:lnTo>
                    <a:lnTo>
                      <a:pt x="1042" y="136"/>
                    </a:lnTo>
                    <a:lnTo>
                      <a:pt x="1050" y="136"/>
                    </a:lnTo>
                    <a:lnTo>
                      <a:pt x="1056" y="136"/>
                    </a:lnTo>
                    <a:lnTo>
                      <a:pt x="1064" y="136"/>
                    </a:lnTo>
                    <a:lnTo>
                      <a:pt x="1070" y="136"/>
                    </a:lnTo>
                    <a:lnTo>
                      <a:pt x="1076" y="132"/>
                    </a:lnTo>
                    <a:lnTo>
                      <a:pt x="1084" y="128"/>
                    </a:lnTo>
                    <a:lnTo>
                      <a:pt x="1090" y="134"/>
                    </a:lnTo>
                    <a:lnTo>
                      <a:pt x="1096" y="136"/>
                    </a:lnTo>
                    <a:lnTo>
                      <a:pt x="1104" y="136"/>
                    </a:lnTo>
                    <a:lnTo>
                      <a:pt x="1110" y="136"/>
                    </a:lnTo>
                    <a:lnTo>
                      <a:pt x="1116" y="136"/>
                    </a:lnTo>
                    <a:lnTo>
                      <a:pt x="1124" y="136"/>
                    </a:lnTo>
                    <a:lnTo>
                      <a:pt x="1130" y="136"/>
                    </a:lnTo>
                    <a:lnTo>
                      <a:pt x="1138" y="136"/>
                    </a:lnTo>
                    <a:lnTo>
                      <a:pt x="1144" y="136"/>
                    </a:lnTo>
                    <a:lnTo>
                      <a:pt x="1150" y="136"/>
                    </a:lnTo>
                    <a:lnTo>
                      <a:pt x="1158" y="136"/>
                    </a:lnTo>
                    <a:lnTo>
                      <a:pt x="1164" y="136"/>
                    </a:lnTo>
                    <a:lnTo>
                      <a:pt x="1170" y="136"/>
                    </a:lnTo>
                    <a:lnTo>
                      <a:pt x="1178" y="136"/>
                    </a:lnTo>
                    <a:lnTo>
                      <a:pt x="1184" y="136"/>
                    </a:lnTo>
                    <a:lnTo>
                      <a:pt x="1190" y="136"/>
                    </a:lnTo>
                    <a:lnTo>
                      <a:pt x="1198" y="136"/>
                    </a:lnTo>
                    <a:lnTo>
                      <a:pt x="1204" y="136"/>
                    </a:lnTo>
                    <a:lnTo>
                      <a:pt x="1212" y="132"/>
                    </a:lnTo>
                    <a:lnTo>
                      <a:pt x="1218" y="130"/>
                    </a:lnTo>
                    <a:lnTo>
                      <a:pt x="1224" y="124"/>
                    </a:lnTo>
                    <a:lnTo>
                      <a:pt x="1232" y="124"/>
                    </a:lnTo>
                    <a:lnTo>
                      <a:pt x="1238" y="118"/>
                    </a:lnTo>
                    <a:lnTo>
                      <a:pt x="1244" y="122"/>
                    </a:lnTo>
                    <a:lnTo>
                      <a:pt x="1252" y="128"/>
                    </a:lnTo>
                    <a:lnTo>
                      <a:pt x="1258" y="134"/>
                    </a:lnTo>
                    <a:lnTo>
                      <a:pt x="1264" y="136"/>
                    </a:lnTo>
                    <a:lnTo>
                      <a:pt x="1272" y="136"/>
                    </a:lnTo>
                    <a:lnTo>
                      <a:pt x="1278" y="136"/>
                    </a:lnTo>
                    <a:lnTo>
                      <a:pt x="1286" y="136"/>
                    </a:lnTo>
                    <a:lnTo>
                      <a:pt x="1292" y="136"/>
                    </a:lnTo>
                    <a:lnTo>
                      <a:pt x="1298" y="136"/>
                    </a:lnTo>
                    <a:lnTo>
                      <a:pt x="1306" y="136"/>
                    </a:lnTo>
                    <a:lnTo>
                      <a:pt x="1312" y="136"/>
                    </a:lnTo>
                    <a:lnTo>
                      <a:pt x="1318" y="136"/>
                    </a:lnTo>
                    <a:lnTo>
                      <a:pt x="1326" y="136"/>
                    </a:lnTo>
                    <a:lnTo>
                      <a:pt x="1332" y="136"/>
                    </a:lnTo>
                    <a:lnTo>
                      <a:pt x="1338" y="136"/>
                    </a:lnTo>
                    <a:lnTo>
                      <a:pt x="1346" y="136"/>
                    </a:lnTo>
                    <a:lnTo>
                      <a:pt x="1352" y="136"/>
                    </a:lnTo>
                    <a:lnTo>
                      <a:pt x="1360" y="136"/>
                    </a:lnTo>
                    <a:lnTo>
                      <a:pt x="1366" y="136"/>
                    </a:lnTo>
                    <a:lnTo>
                      <a:pt x="1372" y="136"/>
                    </a:lnTo>
                    <a:lnTo>
                      <a:pt x="1380" y="136"/>
                    </a:lnTo>
                    <a:lnTo>
                      <a:pt x="1386" y="136"/>
                    </a:lnTo>
                    <a:lnTo>
                      <a:pt x="1392" y="136"/>
                    </a:lnTo>
                    <a:lnTo>
                      <a:pt x="1400" y="136"/>
                    </a:lnTo>
                    <a:lnTo>
                      <a:pt x="1406" y="136"/>
                    </a:lnTo>
                    <a:lnTo>
                      <a:pt x="1412" y="136"/>
                    </a:lnTo>
                    <a:lnTo>
                      <a:pt x="1420" y="136"/>
                    </a:lnTo>
                    <a:lnTo>
                      <a:pt x="1426" y="136"/>
                    </a:lnTo>
                    <a:lnTo>
                      <a:pt x="1434" y="136"/>
                    </a:lnTo>
                    <a:lnTo>
                      <a:pt x="1440" y="136"/>
                    </a:lnTo>
                    <a:lnTo>
                      <a:pt x="1446" y="136"/>
                    </a:lnTo>
                    <a:lnTo>
                      <a:pt x="1454" y="136"/>
                    </a:lnTo>
                    <a:lnTo>
                      <a:pt x="1460" y="136"/>
                    </a:lnTo>
                    <a:lnTo>
                      <a:pt x="1466" y="136"/>
                    </a:lnTo>
                    <a:lnTo>
                      <a:pt x="1474" y="136"/>
                    </a:lnTo>
                    <a:lnTo>
                      <a:pt x="1480" y="136"/>
                    </a:lnTo>
                    <a:lnTo>
                      <a:pt x="1486" y="136"/>
                    </a:lnTo>
                    <a:lnTo>
                      <a:pt x="1494" y="136"/>
                    </a:lnTo>
                    <a:lnTo>
                      <a:pt x="1500" y="136"/>
                    </a:lnTo>
                    <a:lnTo>
                      <a:pt x="1508" y="136"/>
                    </a:lnTo>
                    <a:lnTo>
                      <a:pt x="1514" y="136"/>
                    </a:lnTo>
                    <a:lnTo>
                      <a:pt x="1520" y="136"/>
                    </a:lnTo>
                    <a:lnTo>
                      <a:pt x="1528" y="136"/>
                    </a:lnTo>
                    <a:lnTo>
                      <a:pt x="1534" y="136"/>
                    </a:lnTo>
                    <a:lnTo>
                      <a:pt x="1540" y="136"/>
                    </a:lnTo>
                    <a:lnTo>
                      <a:pt x="1548" y="136"/>
                    </a:lnTo>
                    <a:lnTo>
                      <a:pt x="1554" y="136"/>
                    </a:lnTo>
                    <a:lnTo>
                      <a:pt x="1560" y="136"/>
                    </a:lnTo>
                    <a:lnTo>
                      <a:pt x="1568" y="136"/>
                    </a:lnTo>
                    <a:lnTo>
                      <a:pt x="1574" y="132"/>
                    </a:lnTo>
                    <a:lnTo>
                      <a:pt x="1582" y="124"/>
                    </a:lnTo>
                    <a:lnTo>
                      <a:pt x="1588" y="126"/>
                    </a:lnTo>
                    <a:lnTo>
                      <a:pt x="1594" y="122"/>
                    </a:lnTo>
                    <a:lnTo>
                      <a:pt x="1602" y="128"/>
                    </a:lnTo>
                    <a:lnTo>
                      <a:pt x="1608" y="132"/>
                    </a:lnTo>
                    <a:lnTo>
                      <a:pt x="1614" y="136"/>
                    </a:lnTo>
                    <a:lnTo>
                      <a:pt x="1622" y="128"/>
                    </a:lnTo>
                    <a:lnTo>
                      <a:pt x="1628" y="124"/>
                    </a:lnTo>
                    <a:lnTo>
                      <a:pt x="1634" y="112"/>
                    </a:lnTo>
                    <a:lnTo>
                      <a:pt x="1642" y="136"/>
                    </a:lnTo>
                    <a:lnTo>
                      <a:pt x="1648" y="136"/>
                    </a:lnTo>
                    <a:lnTo>
                      <a:pt x="1656" y="134"/>
                    </a:lnTo>
                    <a:lnTo>
                      <a:pt x="1662" y="136"/>
                    </a:lnTo>
                    <a:lnTo>
                      <a:pt x="1668" y="136"/>
                    </a:lnTo>
                    <a:lnTo>
                      <a:pt x="1676" y="136"/>
                    </a:lnTo>
                    <a:lnTo>
                      <a:pt x="1682" y="136"/>
                    </a:lnTo>
                    <a:lnTo>
                      <a:pt x="1688" y="136"/>
                    </a:lnTo>
                    <a:lnTo>
                      <a:pt x="1696" y="136"/>
                    </a:lnTo>
                    <a:lnTo>
                      <a:pt x="1702" y="136"/>
                    </a:lnTo>
                    <a:lnTo>
                      <a:pt x="1708" y="136"/>
                    </a:lnTo>
                    <a:lnTo>
                      <a:pt x="1716" y="136"/>
                    </a:lnTo>
                    <a:lnTo>
                      <a:pt x="1722" y="136"/>
                    </a:lnTo>
                    <a:lnTo>
                      <a:pt x="1730" y="136"/>
                    </a:lnTo>
                    <a:lnTo>
                      <a:pt x="1736" y="136"/>
                    </a:lnTo>
                    <a:lnTo>
                      <a:pt x="1742" y="136"/>
                    </a:lnTo>
                    <a:lnTo>
                      <a:pt x="1750" y="136"/>
                    </a:lnTo>
                    <a:lnTo>
                      <a:pt x="1756" y="134"/>
                    </a:lnTo>
                    <a:lnTo>
                      <a:pt x="1762" y="134"/>
                    </a:lnTo>
                    <a:lnTo>
                      <a:pt x="1770" y="136"/>
                    </a:lnTo>
                    <a:lnTo>
                      <a:pt x="1776" y="136"/>
                    </a:lnTo>
                    <a:lnTo>
                      <a:pt x="1782" y="136"/>
                    </a:lnTo>
                    <a:lnTo>
                      <a:pt x="1790" y="136"/>
                    </a:lnTo>
                    <a:lnTo>
                      <a:pt x="1796" y="136"/>
                    </a:lnTo>
                    <a:lnTo>
                      <a:pt x="1804" y="136"/>
                    </a:lnTo>
                    <a:lnTo>
                      <a:pt x="1810" y="136"/>
                    </a:lnTo>
                    <a:lnTo>
                      <a:pt x="1816" y="136"/>
                    </a:lnTo>
                    <a:lnTo>
                      <a:pt x="1824" y="136"/>
                    </a:lnTo>
                    <a:lnTo>
                      <a:pt x="1830" y="136"/>
                    </a:lnTo>
                    <a:lnTo>
                      <a:pt x="1836" y="136"/>
                    </a:lnTo>
                    <a:lnTo>
                      <a:pt x="1844" y="136"/>
                    </a:lnTo>
                    <a:lnTo>
                      <a:pt x="1850" y="136"/>
                    </a:lnTo>
                    <a:lnTo>
                      <a:pt x="1856" y="136"/>
                    </a:lnTo>
                    <a:lnTo>
                      <a:pt x="1864" y="136"/>
                    </a:lnTo>
                    <a:lnTo>
                      <a:pt x="1870" y="130"/>
                    </a:lnTo>
                    <a:lnTo>
                      <a:pt x="1878" y="130"/>
                    </a:lnTo>
                    <a:lnTo>
                      <a:pt x="1884" y="130"/>
                    </a:lnTo>
                    <a:lnTo>
                      <a:pt x="1890" y="128"/>
                    </a:lnTo>
                    <a:lnTo>
                      <a:pt x="1898" y="132"/>
                    </a:lnTo>
                    <a:lnTo>
                      <a:pt x="1904" y="134"/>
                    </a:lnTo>
                    <a:lnTo>
                      <a:pt x="1910" y="136"/>
                    </a:lnTo>
                    <a:lnTo>
                      <a:pt x="1918" y="136"/>
                    </a:lnTo>
                    <a:lnTo>
                      <a:pt x="1924" y="136"/>
                    </a:lnTo>
                    <a:lnTo>
                      <a:pt x="1930" y="136"/>
                    </a:lnTo>
                    <a:lnTo>
                      <a:pt x="1938" y="136"/>
                    </a:lnTo>
                    <a:lnTo>
                      <a:pt x="1944" y="136"/>
                    </a:lnTo>
                    <a:lnTo>
                      <a:pt x="1952" y="136"/>
                    </a:lnTo>
                    <a:lnTo>
                      <a:pt x="1958" y="136"/>
                    </a:lnTo>
                    <a:lnTo>
                      <a:pt x="1964" y="136"/>
                    </a:lnTo>
                    <a:lnTo>
                      <a:pt x="1972" y="136"/>
                    </a:lnTo>
                    <a:lnTo>
                      <a:pt x="1978" y="136"/>
                    </a:lnTo>
                    <a:lnTo>
                      <a:pt x="1984" y="136"/>
                    </a:lnTo>
                    <a:lnTo>
                      <a:pt x="1992" y="136"/>
                    </a:lnTo>
                    <a:lnTo>
                      <a:pt x="1998" y="136"/>
                    </a:lnTo>
                    <a:lnTo>
                      <a:pt x="2004" y="136"/>
                    </a:lnTo>
                    <a:lnTo>
                      <a:pt x="2012" y="136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63" name="Freeform 1545"/>
              <p:cNvSpPr>
                <a:spLocks/>
              </p:cNvSpPr>
              <p:nvPr/>
            </p:nvSpPr>
            <p:spPr bwMode="auto">
              <a:xfrm>
                <a:off x="1206" y="1582"/>
                <a:ext cx="1258" cy="70"/>
              </a:xfrm>
              <a:custGeom>
                <a:avLst/>
                <a:gdLst>
                  <a:gd name="T0" fmla="*/ 14 w 1258"/>
                  <a:gd name="T1" fmla="*/ 70 h 70"/>
                  <a:gd name="T2" fmla="*/ 34 w 1258"/>
                  <a:gd name="T3" fmla="*/ 70 h 70"/>
                  <a:gd name="T4" fmla="*/ 54 w 1258"/>
                  <a:gd name="T5" fmla="*/ 70 h 70"/>
                  <a:gd name="T6" fmla="*/ 74 w 1258"/>
                  <a:gd name="T7" fmla="*/ 70 h 70"/>
                  <a:gd name="T8" fmla="*/ 94 w 1258"/>
                  <a:gd name="T9" fmla="*/ 70 h 70"/>
                  <a:gd name="T10" fmla="*/ 114 w 1258"/>
                  <a:gd name="T11" fmla="*/ 70 h 70"/>
                  <a:gd name="T12" fmla="*/ 134 w 1258"/>
                  <a:gd name="T13" fmla="*/ 68 h 70"/>
                  <a:gd name="T14" fmla="*/ 156 w 1258"/>
                  <a:gd name="T15" fmla="*/ 62 h 70"/>
                  <a:gd name="T16" fmla="*/ 176 w 1258"/>
                  <a:gd name="T17" fmla="*/ 70 h 70"/>
                  <a:gd name="T18" fmla="*/ 196 w 1258"/>
                  <a:gd name="T19" fmla="*/ 70 h 70"/>
                  <a:gd name="T20" fmla="*/ 216 w 1258"/>
                  <a:gd name="T21" fmla="*/ 70 h 70"/>
                  <a:gd name="T22" fmla="*/ 236 w 1258"/>
                  <a:gd name="T23" fmla="*/ 66 h 70"/>
                  <a:gd name="T24" fmla="*/ 256 w 1258"/>
                  <a:gd name="T25" fmla="*/ 70 h 70"/>
                  <a:gd name="T26" fmla="*/ 276 w 1258"/>
                  <a:gd name="T27" fmla="*/ 70 h 70"/>
                  <a:gd name="T28" fmla="*/ 296 w 1258"/>
                  <a:gd name="T29" fmla="*/ 70 h 70"/>
                  <a:gd name="T30" fmla="*/ 316 w 1258"/>
                  <a:gd name="T31" fmla="*/ 70 h 70"/>
                  <a:gd name="T32" fmla="*/ 336 w 1258"/>
                  <a:gd name="T33" fmla="*/ 30 h 70"/>
                  <a:gd name="T34" fmla="*/ 356 w 1258"/>
                  <a:gd name="T35" fmla="*/ 20 h 70"/>
                  <a:gd name="T36" fmla="*/ 378 w 1258"/>
                  <a:gd name="T37" fmla="*/ 68 h 70"/>
                  <a:gd name="T38" fmla="*/ 398 w 1258"/>
                  <a:gd name="T39" fmla="*/ 70 h 70"/>
                  <a:gd name="T40" fmla="*/ 418 w 1258"/>
                  <a:gd name="T41" fmla="*/ 70 h 70"/>
                  <a:gd name="T42" fmla="*/ 438 w 1258"/>
                  <a:gd name="T43" fmla="*/ 70 h 70"/>
                  <a:gd name="T44" fmla="*/ 458 w 1258"/>
                  <a:gd name="T45" fmla="*/ 70 h 70"/>
                  <a:gd name="T46" fmla="*/ 478 w 1258"/>
                  <a:gd name="T47" fmla="*/ 70 h 70"/>
                  <a:gd name="T48" fmla="*/ 498 w 1258"/>
                  <a:gd name="T49" fmla="*/ 70 h 70"/>
                  <a:gd name="T50" fmla="*/ 518 w 1258"/>
                  <a:gd name="T51" fmla="*/ 70 h 70"/>
                  <a:gd name="T52" fmla="*/ 538 w 1258"/>
                  <a:gd name="T53" fmla="*/ 70 h 70"/>
                  <a:gd name="T54" fmla="*/ 558 w 1258"/>
                  <a:gd name="T55" fmla="*/ 70 h 70"/>
                  <a:gd name="T56" fmla="*/ 578 w 1258"/>
                  <a:gd name="T57" fmla="*/ 70 h 70"/>
                  <a:gd name="T58" fmla="*/ 600 w 1258"/>
                  <a:gd name="T59" fmla="*/ 70 h 70"/>
                  <a:gd name="T60" fmla="*/ 620 w 1258"/>
                  <a:gd name="T61" fmla="*/ 70 h 70"/>
                  <a:gd name="T62" fmla="*/ 640 w 1258"/>
                  <a:gd name="T63" fmla="*/ 70 h 70"/>
                  <a:gd name="T64" fmla="*/ 660 w 1258"/>
                  <a:gd name="T65" fmla="*/ 70 h 70"/>
                  <a:gd name="T66" fmla="*/ 680 w 1258"/>
                  <a:gd name="T67" fmla="*/ 62 h 70"/>
                  <a:gd name="T68" fmla="*/ 700 w 1258"/>
                  <a:gd name="T69" fmla="*/ 2 h 70"/>
                  <a:gd name="T70" fmla="*/ 720 w 1258"/>
                  <a:gd name="T71" fmla="*/ 68 h 70"/>
                  <a:gd name="T72" fmla="*/ 740 w 1258"/>
                  <a:gd name="T73" fmla="*/ 70 h 70"/>
                  <a:gd name="T74" fmla="*/ 760 w 1258"/>
                  <a:gd name="T75" fmla="*/ 70 h 70"/>
                  <a:gd name="T76" fmla="*/ 780 w 1258"/>
                  <a:gd name="T77" fmla="*/ 70 h 70"/>
                  <a:gd name="T78" fmla="*/ 800 w 1258"/>
                  <a:gd name="T79" fmla="*/ 68 h 70"/>
                  <a:gd name="T80" fmla="*/ 822 w 1258"/>
                  <a:gd name="T81" fmla="*/ 70 h 70"/>
                  <a:gd name="T82" fmla="*/ 842 w 1258"/>
                  <a:gd name="T83" fmla="*/ 70 h 70"/>
                  <a:gd name="T84" fmla="*/ 862 w 1258"/>
                  <a:gd name="T85" fmla="*/ 70 h 70"/>
                  <a:gd name="T86" fmla="*/ 882 w 1258"/>
                  <a:gd name="T87" fmla="*/ 70 h 70"/>
                  <a:gd name="T88" fmla="*/ 902 w 1258"/>
                  <a:gd name="T89" fmla="*/ 70 h 70"/>
                  <a:gd name="T90" fmla="*/ 922 w 1258"/>
                  <a:gd name="T91" fmla="*/ 68 h 70"/>
                  <a:gd name="T92" fmla="*/ 942 w 1258"/>
                  <a:gd name="T93" fmla="*/ 70 h 70"/>
                  <a:gd name="T94" fmla="*/ 962 w 1258"/>
                  <a:gd name="T95" fmla="*/ 70 h 70"/>
                  <a:gd name="T96" fmla="*/ 982 w 1258"/>
                  <a:gd name="T97" fmla="*/ 70 h 70"/>
                  <a:gd name="T98" fmla="*/ 1002 w 1258"/>
                  <a:gd name="T99" fmla="*/ 70 h 70"/>
                  <a:gd name="T100" fmla="*/ 1022 w 1258"/>
                  <a:gd name="T101" fmla="*/ 70 h 70"/>
                  <a:gd name="T102" fmla="*/ 1044 w 1258"/>
                  <a:gd name="T103" fmla="*/ 70 h 70"/>
                  <a:gd name="T104" fmla="*/ 1064 w 1258"/>
                  <a:gd name="T105" fmla="*/ 70 h 70"/>
                  <a:gd name="T106" fmla="*/ 1084 w 1258"/>
                  <a:gd name="T107" fmla="*/ 70 h 70"/>
                  <a:gd name="T108" fmla="*/ 1104 w 1258"/>
                  <a:gd name="T109" fmla="*/ 70 h 70"/>
                  <a:gd name="T110" fmla="*/ 1124 w 1258"/>
                  <a:gd name="T111" fmla="*/ 70 h 70"/>
                  <a:gd name="T112" fmla="*/ 1144 w 1258"/>
                  <a:gd name="T113" fmla="*/ 70 h 70"/>
                  <a:gd name="T114" fmla="*/ 1164 w 1258"/>
                  <a:gd name="T115" fmla="*/ 70 h 70"/>
                  <a:gd name="T116" fmla="*/ 1184 w 1258"/>
                  <a:gd name="T117" fmla="*/ 70 h 70"/>
                  <a:gd name="T118" fmla="*/ 1204 w 1258"/>
                  <a:gd name="T119" fmla="*/ 70 h 70"/>
                  <a:gd name="T120" fmla="*/ 1224 w 1258"/>
                  <a:gd name="T121" fmla="*/ 70 h 70"/>
                  <a:gd name="T122" fmla="*/ 1244 w 1258"/>
                  <a:gd name="T123" fmla="*/ 70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8"/>
                  <a:gd name="T187" fmla="*/ 0 h 70"/>
                  <a:gd name="T188" fmla="*/ 1258 w 1258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8" h="70">
                    <a:moveTo>
                      <a:pt x="0" y="70"/>
                    </a:moveTo>
                    <a:lnTo>
                      <a:pt x="8" y="70"/>
                    </a:lnTo>
                    <a:lnTo>
                      <a:pt x="14" y="70"/>
                    </a:lnTo>
                    <a:lnTo>
                      <a:pt x="20" y="70"/>
                    </a:lnTo>
                    <a:lnTo>
                      <a:pt x="28" y="70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8" y="70"/>
                    </a:lnTo>
                    <a:lnTo>
                      <a:pt x="54" y="70"/>
                    </a:lnTo>
                    <a:lnTo>
                      <a:pt x="60" y="70"/>
                    </a:lnTo>
                    <a:lnTo>
                      <a:pt x="68" y="70"/>
                    </a:lnTo>
                    <a:lnTo>
                      <a:pt x="74" y="70"/>
                    </a:lnTo>
                    <a:lnTo>
                      <a:pt x="82" y="70"/>
                    </a:lnTo>
                    <a:lnTo>
                      <a:pt x="88" y="70"/>
                    </a:lnTo>
                    <a:lnTo>
                      <a:pt x="94" y="70"/>
                    </a:lnTo>
                    <a:lnTo>
                      <a:pt x="102" y="70"/>
                    </a:lnTo>
                    <a:lnTo>
                      <a:pt x="108" y="70"/>
                    </a:lnTo>
                    <a:lnTo>
                      <a:pt x="114" y="70"/>
                    </a:lnTo>
                    <a:lnTo>
                      <a:pt x="122" y="70"/>
                    </a:lnTo>
                    <a:lnTo>
                      <a:pt x="128" y="70"/>
                    </a:lnTo>
                    <a:lnTo>
                      <a:pt x="134" y="68"/>
                    </a:lnTo>
                    <a:lnTo>
                      <a:pt x="142" y="70"/>
                    </a:lnTo>
                    <a:lnTo>
                      <a:pt x="148" y="70"/>
                    </a:lnTo>
                    <a:lnTo>
                      <a:pt x="156" y="62"/>
                    </a:lnTo>
                    <a:lnTo>
                      <a:pt x="162" y="64"/>
                    </a:lnTo>
                    <a:lnTo>
                      <a:pt x="168" y="68"/>
                    </a:lnTo>
                    <a:lnTo>
                      <a:pt x="176" y="70"/>
                    </a:lnTo>
                    <a:lnTo>
                      <a:pt x="182" y="70"/>
                    </a:lnTo>
                    <a:lnTo>
                      <a:pt x="188" y="70"/>
                    </a:lnTo>
                    <a:lnTo>
                      <a:pt x="196" y="70"/>
                    </a:lnTo>
                    <a:lnTo>
                      <a:pt x="202" y="70"/>
                    </a:lnTo>
                    <a:lnTo>
                      <a:pt x="208" y="70"/>
                    </a:lnTo>
                    <a:lnTo>
                      <a:pt x="216" y="70"/>
                    </a:lnTo>
                    <a:lnTo>
                      <a:pt x="222" y="70"/>
                    </a:lnTo>
                    <a:lnTo>
                      <a:pt x="230" y="70"/>
                    </a:lnTo>
                    <a:lnTo>
                      <a:pt x="236" y="66"/>
                    </a:lnTo>
                    <a:lnTo>
                      <a:pt x="242" y="64"/>
                    </a:lnTo>
                    <a:lnTo>
                      <a:pt x="250" y="70"/>
                    </a:lnTo>
                    <a:lnTo>
                      <a:pt x="256" y="70"/>
                    </a:lnTo>
                    <a:lnTo>
                      <a:pt x="262" y="70"/>
                    </a:lnTo>
                    <a:lnTo>
                      <a:pt x="270" y="70"/>
                    </a:lnTo>
                    <a:lnTo>
                      <a:pt x="276" y="70"/>
                    </a:lnTo>
                    <a:lnTo>
                      <a:pt x="282" y="70"/>
                    </a:lnTo>
                    <a:lnTo>
                      <a:pt x="290" y="70"/>
                    </a:lnTo>
                    <a:lnTo>
                      <a:pt x="296" y="70"/>
                    </a:lnTo>
                    <a:lnTo>
                      <a:pt x="304" y="70"/>
                    </a:lnTo>
                    <a:lnTo>
                      <a:pt x="310" y="70"/>
                    </a:lnTo>
                    <a:lnTo>
                      <a:pt x="316" y="70"/>
                    </a:lnTo>
                    <a:lnTo>
                      <a:pt x="324" y="68"/>
                    </a:lnTo>
                    <a:lnTo>
                      <a:pt x="330" y="60"/>
                    </a:lnTo>
                    <a:lnTo>
                      <a:pt x="336" y="30"/>
                    </a:lnTo>
                    <a:lnTo>
                      <a:pt x="344" y="16"/>
                    </a:lnTo>
                    <a:lnTo>
                      <a:pt x="350" y="0"/>
                    </a:lnTo>
                    <a:lnTo>
                      <a:pt x="356" y="20"/>
                    </a:lnTo>
                    <a:lnTo>
                      <a:pt x="364" y="46"/>
                    </a:lnTo>
                    <a:lnTo>
                      <a:pt x="370" y="62"/>
                    </a:lnTo>
                    <a:lnTo>
                      <a:pt x="378" y="68"/>
                    </a:lnTo>
                    <a:lnTo>
                      <a:pt x="384" y="68"/>
                    </a:lnTo>
                    <a:lnTo>
                      <a:pt x="390" y="70"/>
                    </a:lnTo>
                    <a:lnTo>
                      <a:pt x="398" y="70"/>
                    </a:lnTo>
                    <a:lnTo>
                      <a:pt x="404" y="70"/>
                    </a:lnTo>
                    <a:lnTo>
                      <a:pt x="410" y="70"/>
                    </a:lnTo>
                    <a:lnTo>
                      <a:pt x="418" y="70"/>
                    </a:lnTo>
                    <a:lnTo>
                      <a:pt x="424" y="70"/>
                    </a:lnTo>
                    <a:lnTo>
                      <a:pt x="430" y="70"/>
                    </a:lnTo>
                    <a:lnTo>
                      <a:pt x="438" y="70"/>
                    </a:lnTo>
                    <a:lnTo>
                      <a:pt x="444" y="70"/>
                    </a:lnTo>
                    <a:lnTo>
                      <a:pt x="452" y="70"/>
                    </a:lnTo>
                    <a:lnTo>
                      <a:pt x="458" y="70"/>
                    </a:lnTo>
                    <a:lnTo>
                      <a:pt x="464" y="70"/>
                    </a:lnTo>
                    <a:lnTo>
                      <a:pt x="472" y="70"/>
                    </a:lnTo>
                    <a:lnTo>
                      <a:pt x="478" y="70"/>
                    </a:lnTo>
                    <a:lnTo>
                      <a:pt x="484" y="70"/>
                    </a:lnTo>
                    <a:lnTo>
                      <a:pt x="492" y="70"/>
                    </a:lnTo>
                    <a:lnTo>
                      <a:pt x="498" y="70"/>
                    </a:lnTo>
                    <a:lnTo>
                      <a:pt x="504" y="70"/>
                    </a:lnTo>
                    <a:lnTo>
                      <a:pt x="512" y="70"/>
                    </a:lnTo>
                    <a:lnTo>
                      <a:pt x="518" y="70"/>
                    </a:lnTo>
                    <a:lnTo>
                      <a:pt x="526" y="70"/>
                    </a:lnTo>
                    <a:lnTo>
                      <a:pt x="532" y="70"/>
                    </a:lnTo>
                    <a:lnTo>
                      <a:pt x="538" y="70"/>
                    </a:lnTo>
                    <a:lnTo>
                      <a:pt x="546" y="70"/>
                    </a:lnTo>
                    <a:lnTo>
                      <a:pt x="552" y="70"/>
                    </a:lnTo>
                    <a:lnTo>
                      <a:pt x="558" y="70"/>
                    </a:lnTo>
                    <a:lnTo>
                      <a:pt x="566" y="70"/>
                    </a:lnTo>
                    <a:lnTo>
                      <a:pt x="572" y="70"/>
                    </a:lnTo>
                    <a:lnTo>
                      <a:pt x="578" y="70"/>
                    </a:lnTo>
                    <a:lnTo>
                      <a:pt x="586" y="70"/>
                    </a:lnTo>
                    <a:lnTo>
                      <a:pt x="592" y="70"/>
                    </a:lnTo>
                    <a:lnTo>
                      <a:pt x="600" y="70"/>
                    </a:lnTo>
                    <a:lnTo>
                      <a:pt x="606" y="70"/>
                    </a:lnTo>
                    <a:lnTo>
                      <a:pt x="612" y="70"/>
                    </a:lnTo>
                    <a:lnTo>
                      <a:pt x="620" y="70"/>
                    </a:lnTo>
                    <a:lnTo>
                      <a:pt x="626" y="70"/>
                    </a:lnTo>
                    <a:lnTo>
                      <a:pt x="632" y="70"/>
                    </a:lnTo>
                    <a:lnTo>
                      <a:pt x="640" y="70"/>
                    </a:lnTo>
                    <a:lnTo>
                      <a:pt x="646" y="70"/>
                    </a:lnTo>
                    <a:lnTo>
                      <a:pt x="652" y="70"/>
                    </a:lnTo>
                    <a:lnTo>
                      <a:pt x="660" y="70"/>
                    </a:lnTo>
                    <a:lnTo>
                      <a:pt x="666" y="70"/>
                    </a:lnTo>
                    <a:lnTo>
                      <a:pt x="674" y="62"/>
                    </a:lnTo>
                    <a:lnTo>
                      <a:pt x="680" y="62"/>
                    </a:lnTo>
                    <a:lnTo>
                      <a:pt x="686" y="46"/>
                    </a:lnTo>
                    <a:lnTo>
                      <a:pt x="694" y="4"/>
                    </a:lnTo>
                    <a:lnTo>
                      <a:pt x="700" y="2"/>
                    </a:lnTo>
                    <a:lnTo>
                      <a:pt x="706" y="40"/>
                    </a:lnTo>
                    <a:lnTo>
                      <a:pt x="714" y="62"/>
                    </a:lnTo>
                    <a:lnTo>
                      <a:pt x="720" y="68"/>
                    </a:lnTo>
                    <a:lnTo>
                      <a:pt x="726" y="68"/>
                    </a:lnTo>
                    <a:lnTo>
                      <a:pt x="734" y="70"/>
                    </a:lnTo>
                    <a:lnTo>
                      <a:pt x="740" y="70"/>
                    </a:lnTo>
                    <a:lnTo>
                      <a:pt x="748" y="70"/>
                    </a:lnTo>
                    <a:lnTo>
                      <a:pt x="754" y="70"/>
                    </a:lnTo>
                    <a:lnTo>
                      <a:pt x="760" y="70"/>
                    </a:lnTo>
                    <a:lnTo>
                      <a:pt x="768" y="70"/>
                    </a:lnTo>
                    <a:lnTo>
                      <a:pt x="774" y="70"/>
                    </a:lnTo>
                    <a:lnTo>
                      <a:pt x="780" y="70"/>
                    </a:lnTo>
                    <a:lnTo>
                      <a:pt x="788" y="46"/>
                    </a:lnTo>
                    <a:lnTo>
                      <a:pt x="794" y="62"/>
                    </a:lnTo>
                    <a:lnTo>
                      <a:pt x="800" y="68"/>
                    </a:lnTo>
                    <a:lnTo>
                      <a:pt x="808" y="70"/>
                    </a:lnTo>
                    <a:lnTo>
                      <a:pt x="814" y="70"/>
                    </a:lnTo>
                    <a:lnTo>
                      <a:pt x="822" y="70"/>
                    </a:lnTo>
                    <a:lnTo>
                      <a:pt x="828" y="70"/>
                    </a:lnTo>
                    <a:lnTo>
                      <a:pt x="834" y="70"/>
                    </a:lnTo>
                    <a:lnTo>
                      <a:pt x="842" y="70"/>
                    </a:lnTo>
                    <a:lnTo>
                      <a:pt x="848" y="70"/>
                    </a:lnTo>
                    <a:lnTo>
                      <a:pt x="854" y="70"/>
                    </a:lnTo>
                    <a:lnTo>
                      <a:pt x="862" y="70"/>
                    </a:lnTo>
                    <a:lnTo>
                      <a:pt x="868" y="70"/>
                    </a:lnTo>
                    <a:lnTo>
                      <a:pt x="874" y="70"/>
                    </a:lnTo>
                    <a:lnTo>
                      <a:pt x="882" y="70"/>
                    </a:lnTo>
                    <a:lnTo>
                      <a:pt x="888" y="62"/>
                    </a:lnTo>
                    <a:lnTo>
                      <a:pt x="896" y="66"/>
                    </a:lnTo>
                    <a:lnTo>
                      <a:pt x="902" y="70"/>
                    </a:lnTo>
                    <a:lnTo>
                      <a:pt x="908" y="70"/>
                    </a:lnTo>
                    <a:lnTo>
                      <a:pt x="916" y="68"/>
                    </a:lnTo>
                    <a:lnTo>
                      <a:pt x="922" y="68"/>
                    </a:lnTo>
                    <a:lnTo>
                      <a:pt x="928" y="70"/>
                    </a:lnTo>
                    <a:lnTo>
                      <a:pt x="936" y="70"/>
                    </a:lnTo>
                    <a:lnTo>
                      <a:pt x="942" y="70"/>
                    </a:lnTo>
                    <a:lnTo>
                      <a:pt x="948" y="70"/>
                    </a:lnTo>
                    <a:lnTo>
                      <a:pt x="956" y="70"/>
                    </a:lnTo>
                    <a:lnTo>
                      <a:pt x="962" y="70"/>
                    </a:lnTo>
                    <a:lnTo>
                      <a:pt x="970" y="70"/>
                    </a:lnTo>
                    <a:lnTo>
                      <a:pt x="976" y="70"/>
                    </a:lnTo>
                    <a:lnTo>
                      <a:pt x="982" y="70"/>
                    </a:lnTo>
                    <a:lnTo>
                      <a:pt x="990" y="70"/>
                    </a:lnTo>
                    <a:lnTo>
                      <a:pt x="996" y="70"/>
                    </a:lnTo>
                    <a:lnTo>
                      <a:pt x="1002" y="70"/>
                    </a:lnTo>
                    <a:lnTo>
                      <a:pt x="1010" y="70"/>
                    </a:lnTo>
                    <a:lnTo>
                      <a:pt x="1016" y="70"/>
                    </a:lnTo>
                    <a:lnTo>
                      <a:pt x="1022" y="70"/>
                    </a:lnTo>
                    <a:lnTo>
                      <a:pt x="1030" y="70"/>
                    </a:lnTo>
                    <a:lnTo>
                      <a:pt x="1036" y="70"/>
                    </a:lnTo>
                    <a:lnTo>
                      <a:pt x="1044" y="70"/>
                    </a:lnTo>
                    <a:lnTo>
                      <a:pt x="1050" y="70"/>
                    </a:lnTo>
                    <a:lnTo>
                      <a:pt x="1056" y="70"/>
                    </a:lnTo>
                    <a:lnTo>
                      <a:pt x="1064" y="70"/>
                    </a:lnTo>
                    <a:lnTo>
                      <a:pt x="1070" y="70"/>
                    </a:lnTo>
                    <a:lnTo>
                      <a:pt x="1076" y="70"/>
                    </a:lnTo>
                    <a:lnTo>
                      <a:pt x="1084" y="70"/>
                    </a:lnTo>
                    <a:lnTo>
                      <a:pt x="1090" y="70"/>
                    </a:lnTo>
                    <a:lnTo>
                      <a:pt x="1096" y="70"/>
                    </a:lnTo>
                    <a:lnTo>
                      <a:pt x="1104" y="70"/>
                    </a:lnTo>
                    <a:lnTo>
                      <a:pt x="1110" y="70"/>
                    </a:lnTo>
                    <a:lnTo>
                      <a:pt x="1118" y="70"/>
                    </a:lnTo>
                    <a:lnTo>
                      <a:pt x="1124" y="70"/>
                    </a:lnTo>
                    <a:lnTo>
                      <a:pt x="1130" y="70"/>
                    </a:lnTo>
                    <a:lnTo>
                      <a:pt x="1138" y="70"/>
                    </a:lnTo>
                    <a:lnTo>
                      <a:pt x="1144" y="70"/>
                    </a:lnTo>
                    <a:lnTo>
                      <a:pt x="1150" y="70"/>
                    </a:lnTo>
                    <a:lnTo>
                      <a:pt x="1158" y="70"/>
                    </a:lnTo>
                    <a:lnTo>
                      <a:pt x="1164" y="70"/>
                    </a:lnTo>
                    <a:lnTo>
                      <a:pt x="1170" y="70"/>
                    </a:lnTo>
                    <a:lnTo>
                      <a:pt x="1178" y="70"/>
                    </a:lnTo>
                    <a:lnTo>
                      <a:pt x="1184" y="70"/>
                    </a:lnTo>
                    <a:lnTo>
                      <a:pt x="1192" y="70"/>
                    </a:lnTo>
                    <a:lnTo>
                      <a:pt x="1198" y="70"/>
                    </a:lnTo>
                    <a:lnTo>
                      <a:pt x="1204" y="70"/>
                    </a:lnTo>
                    <a:lnTo>
                      <a:pt x="1212" y="70"/>
                    </a:lnTo>
                    <a:lnTo>
                      <a:pt x="1218" y="70"/>
                    </a:lnTo>
                    <a:lnTo>
                      <a:pt x="1224" y="70"/>
                    </a:lnTo>
                    <a:lnTo>
                      <a:pt x="1232" y="70"/>
                    </a:lnTo>
                    <a:lnTo>
                      <a:pt x="1238" y="70"/>
                    </a:lnTo>
                    <a:lnTo>
                      <a:pt x="1244" y="70"/>
                    </a:lnTo>
                    <a:lnTo>
                      <a:pt x="1252" y="70"/>
                    </a:lnTo>
                    <a:lnTo>
                      <a:pt x="1258" y="70"/>
                    </a:lnTo>
                  </a:path>
                </a:pathLst>
              </a:custGeom>
              <a:noFill/>
              <a:ln w="6350">
                <a:solidFill>
                  <a:srgbClr val="FF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64" name="Rectangle 1546"/>
              <p:cNvSpPr>
                <a:spLocks noChangeArrowheads="1"/>
              </p:cNvSpPr>
              <p:nvPr/>
            </p:nvSpPr>
            <p:spPr bwMode="auto">
              <a:xfrm>
                <a:off x="1200" y="1148"/>
                <a:ext cx="3364" cy="2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565" name="Rectangle 1547"/>
              <p:cNvSpPr>
                <a:spLocks noChangeArrowheads="1"/>
              </p:cNvSpPr>
              <p:nvPr/>
            </p:nvSpPr>
            <p:spPr bwMode="auto">
              <a:xfrm>
                <a:off x="1200" y="1148"/>
                <a:ext cx="3364" cy="252"/>
              </a:xfrm>
              <a:prstGeom prst="rect">
                <a:avLst/>
              </a:prstGeom>
              <a:noFill/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  <a:ea typeface="MS UI Gothic" pitchFamily="50" charset="-128"/>
                </a:endParaRPr>
              </a:p>
            </p:txBody>
          </p:sp>
          <p:sp>
            <p:nvSpPr>
              <p:cNvPr id="10566" name="Line 1548"/>
              <p:cNvSpPr>
                <a:spLocks noChangeShapeType="1"/>
              </p:cNvSpPr>
              <p:nvPr/>
            </p:nvSpPr>
            <p:spPr bwMode="auto">
              <a:xfrm>
                <a:off x="1200" y="1148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67" name="Line 1549"/>
              <p:cNvSpPr>
                <a:spLocks noChangeShapeType="1"/>
              </p:cNvSpPr>
              <p:nvPr/>
            </p:nvSpPr>
            <p:spPr bwMode="auto">
              <a:xfrm>
                <a:off x="1200" y="1400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68" name="Line 1550"/>
              <p:cNvSpPr>
                <a:spLocks noChangeShapeType="1"/>
              </p:cNvSpPr>
              <p:nvPr/>
            </p:nvSpPr>
            <p:spPr bwMode="auto">
              <a:xfrm flipV="1">
                <a:off x="4564" y="1148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69" name="Line 1551"/>
              <p:cNvSpPr>
                <a:spLocks noChangeShapeType="1"/>
              </p:cNvSpPr>
              <p:nvPr/>
            </p:nvSpPr>
            <p:spPr bwMode="auto">
              <a:xfrm flipV="1">
                <a:off x="1200" y="1148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70" name="Line 1552"/>
              <p:cNvSpPr>
                <a:spLocks noChangeShapeType="1"/>
              </p:cNvSpPr>
              <p:nvPr/>
            </p:nvSpPr>
            <p:spPr bwMode="auto">
              <a:xfrm>
                <a:off x="1200" y="1400"/>
                <a:ext cx="33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71" name="Line 1553"/>
              <p:cNvSpPr>
                <a:spLocks noChangeShapeType="1"/>
              </p:cNvSpPr>
              <p:nvPr/>
            </p:nvSpPr>
            <p:spPr bwMode="auto">
              <a:xfrm flipV="1">
                <a:off x="1200" y="1148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572" name="Line 1554"/>
              <p:cNvSpPr>
                <a:spLocks noChangeShapeType="1"/>
              </p:cNvSpPr>
              <p:nvPr/>
            </p:nvSpPr>
            <p:spPr bwMode="auto">
              <a:xfrm flipV="1">
                <a:off x="1200" y="1366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40458C"/>
                  </a:solidFill>
                  <a:latin typeface="Book Antiqua" pitchFamily="18" charset="0"/>
                </a:endParaRPr>
              </a:p>
            </p:txBody>
          </p:sp>
        </p:grpSp>
        <p:sp>
          <p:nvSpPr>
            <p:cNvPr id="10298" name="Line 1556"/>
            <p:cNvSpPr>
              <a:spLocks noChangeShapeType="1"/>
            </p:cNvSpPr>
            <p:nvPr/>
          </p:nvSpPr>
          <p:spPr bwMode="auto">
            <a:xfrm>
              <a:off x="1200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299" name="Line 1557"/>
            <p:cNvSpPr>
              <a:spLocks noChangeShapeType="1"/>
            </p:cNvSpPr>
            <p:nvPr/>
          </p:nvSpPr>
          <p:spPr bwMode="auto">
            <a:xfrm flipV="1">
              <a:off x="1536" y="136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00" name="Line 1558"/>
            <p:cNvSpPr>
              <a:spLocks noChangeShapeType="1"/>
            </p:cNvSpPr>
            <p:nvPr/>
          </p:nvSpPr>
          <p:spPr bwMode="auto">
            <a:xfrm>
              <a:off x="1536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01" name="Line 1559"/>
            <p:cNvSpPr>
              <a:spLocks noChangeShapeType="1"/>
            </p:cNvSpPr>
            <p:nvPr/>
          </p:nvSpPr>
          <p:spPr bwMode="auto">
            <a:xfrm flipV="1">
              <a:off x="1872" y="136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02" name="Line 1560"/>
            <p:cNvSpPr>
              <a:spLocks noChangeShapeType="1"/>
            </p:cNvSpPr>
            <p:nvPr/>
          </p:nvSpPr>
          <p:spPr bwMode="auto">
            <a:xfrm>
              <a:off x="1872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03" name="Line 1561"/>
            <p:cNvSpPr>
              <a:spLocks noChangeShapeType="1"/>
            </p:cNvSpPr>
            <p:nvPr/>
          </p:nvSpPr>
          <p:spPr bwMode="auto">
            <a:xfrm flipV="1">
              <a:off x="2208" y="136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04" name="Line 1562"/>
            <p:cNvSpPr>
              <a:spLocks noChangeShapeType="1"/>
            </p:cNvSpPr>
            <p:nvPr/>
          </p:nvSpPr>
          <p:spPr bwMode="auto">
            <a:xfrm>
              <a:off x="2208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05" name="Line 1563"/>
            <p:cNvSpPr>
              <a:spLocks noChangeShapeType="1"/>
            </p:cNvSpPr>
            <p:nvPr/>
          </p:nvSpPr>
          <p:spPr bwMode="auto">
            <a:xfrm flipV="1">
              <a:off x="2546" y="136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06" name="Line 1564"/>
            <p:cNvSpPr>
              <a:spLocks noChangeShapeType="1"/>
            </p:cNvSpPr>
            <p:nvPr/>
          </p:nvSpPr>
          <p:spPr bwMode="auto">
            <a:xfrm>
              <a:off x="2546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07" name="Line 1565"/>
            <p:cNvSpPr>
              <a:spLocks noChangeShapeType="1"/>
            </p:cNvSpPr>
            <p:nvPr/>
          </p:nvSpPr>
          <p:spPr bwMode="auto">
            <a:xfrm flipV="1">
              <a:off x="2882" y="136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08" name="Line 1566"/>
            <p:cNvSpPr>
              <a:spLocks noChangeShapeType="1"/>
            </p:cNvSpPr>
            <p:nvPr/>
          </p:nvSpPr>
          <p:spPr bwMode="auto">
            <a:xfrm>
              <a:off x="2882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09" name="Line 1567"/>
            <p:cNvSpPr>
              <a:spLocks noChangeShapeType="1"/>
            </p:cNvSpPr>
            <p:nvPr/>
          </p:nvSpPr>
          <p:spPr bwMode="auto">
            <a:xfrm flipV="1">
              <a:off x="3218" y="136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10" name="Line 1568"/>
            <p:cNvSpPr>
              <a:spLocks noChangeShapeType="1"/>
            </p:cNvSpPr>
            <p:nvPr/>
          </p:nvSpPr>
          <p:spPr bwMode="auto">
            <a:xfrm>
              <a:off x="3218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11" name="Line 1569"/>
            <p:cNvSpPr>
              <a:spLocks noChangeShapeType="1"/>
            </p:cNvSpPr>
            <p:nvPr/>
          </p:nvSpPr>
          <p:spPr bwMode="auto">
            <a:xfrm flipV="1">
              <a:off x="3554" y="136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12" name="Line 1570"/>
            <p:cNvSpPr>
              <a:spLocks noChangeShapeType="1"/>
            </p:cNvSpPr>
            <p:nvPr/>
          </p:nvSpPr>
          <p:spPr bwMode="auto">
            <a:xfrm>
              <a:off x="3554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13" name="Line 1571"/>
            <p:cNvSpPr>
              <a:spLocks noChangeShapeType="1"/>
            </p:cNvSpPr>
            <p:nvPr/>
          </p:nvSpPr>
          <p:spPr bwMode="auto">
            <a:xfrm flipV="1">
              <a:off x="3890" y="136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14" name="Line 1572"/>
            <p:cNvSpPr>
              <a:spLocks noChangeShapeType="1"/>
            </p:cNvSpPr>
            <p:nvPr/>
          </p:nvSpPr>
          <p:spPr bwMode="auto">
            <a:xfrm>
              <a:off x="3890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15" name="Line 1573"/>
            <p:cNvSpPr>
              <a:spLocks noChangeShapeType="1"/>
            </p:cNvSpPr>
            <p:nvPr/>
          </p:nvSpPr>
          <p:spPr bwMode="auto">
            <a:xfrm flipV="1">
              <a:off x="4226" y="136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16" name="Line 1574"/>
            <p:cNvSpPr>
              <a:spLocks noChangeShapeType="1"/>
            </p:cNvSpPr>
            <p:nvPr/>
          </p:nvSpPr>
          <p:spPr bwMode="auto">
            <a:xfrm>
              <a:off x="4226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17" name="Line 1575"/>
            <p:cNvSpPr>
              <a:spLocks noChangeShapeType="1"/>
            </p:cNvSpPr>
            <p:nvPr/>
          </p:nvSpPr>
          <p:spPr bwMode="auto">
            <a:xfrm flipV="1">
              <a:off x="4564" y="136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18" name="Line 1576"/>
            <p:cNvSpPr>
              <a:spLocks noChangeShapeType="1"/>
            </p:cNvSpPr>
            <p:nvPr/>
          </p:nvSpPr>
          <p:spPr bwMode="auto">
            <a:xfrm>
              <a:off x="4564" y="114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19" name="Line 1577"/>
            <p:cNvSpPr>
              <a:spLocks noChangeShapeType="1"/>
            </p:cNvSpPr>
            <p:nvPr/>
          </p:nvSpPr>
          <p:spPr bwMode="auto">
            <a:xfrm>
              <a:off x="1200" y="1400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20" name="Line 1578"/>
            <p:cNvSpPr>
              <a:spLocks noChangeShapeType="1"/>
            </p:cNvSpPr>
            <p:nvPr/>
          </p:nvSpPr>
          <p:spPr bwMode="auto">
            <a:xfrm flipH="1">
              <a:off x="4530" y="1400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21" name="Line 1579"/>
            <p:cNvSpPr>
              <a:spLocks noChangeShapeType="1"/>
            </p:cNvSpPr>
            <p:nvPr/>
          </p:nvSpPr>
          <p:spPr bwMode="auto">
            <a:xfrm>
              <a:off x="1200" y="1274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22" name="Line 1580"/>
            <p:cNvSpPr>
              <a:spLocks noChangeShapeType="1"/>
            </p:cNvSpPr>
            <p:nvPr/>
          </p:nvSpPr>
          <p:spPr bwMode="auto">
            <a:xfrm flipH="1">
              <a:off x="4530" y="1274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23" name="Line 1581"/>
            <p:cNvSpPr>
              <a:spLocks noChangeShapeType="1"/>
            </p:cNvSpPr>
            <p:nvPr/>
          </p:nvSpPr>
          <p:spPr bwMode="auto">
            <a:xfrm>
              <a:off x="1200" y="114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24" name="Line 1582"/>
            <p:cNvSpPr>
              <a:spLocks noChangeShapeType="1"/>
            </p:cNvSpPr>
            <p:nvPr/>
          </p:nvSpPr>
          <p:spPr bwMode="auto">
            <a:xfrm flipH="1">
              <a:off x="4530" y="114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25" name="Line 1583"/>
            <p:cNvSpPr>
              <a:spLocks noChangeShapeType="1"/>
            </p:cNvSpPr>
            <p:nvPr/>
          </p:nvSpPr>
          <p:spPr bwMode="auto">
            <a:xfrm>
              <a:off x="1200" y="1148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26" name="Line 1584"/>
            <p:cNvSpPr>
              <a:spLocks noChangeShapeType="1"/>
            </p:cNvSpPr>
            <p:nvPr/>
          </p:nvSpPr>
          <p:spPr bwMode="auto">
            <a:xfrm>
              <a:off x="1200" y="1400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27" name="Line 1585"/>
            <p:cNvSpPr>
              <a:spLocks noChangeShapeType="1"/>
            </p:cNvSpPr>
            <p:nvPr/>
          </p:nvSpPr>
          <p:spPr bwMode="auto">
            <a:xfrm flipV="1">
              <a:off x="4564" y="1148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28" name="Line 1586"/>
            <p:cNvSpPr>
              <a:spLocks noChangeShapeType="1"/>
            </p:cNvSpPr>
            <p:nvPr/>
          </p:nvSpPr>
          <p:spPr bwMode="auto">
            <a:xfrm flipV="1">
              <a:off x="1200" y="1148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29" name="Freeform 1587"/>
            <p:cNvSpPr>
              <a:spLocks/>
            </p:cNvSpPr>
            <p:nvPr/>
          </p:nvSpPr>
          <p:spPr bwMode="auto">
            <a:xfrm>
              <a:off x="2464" y="1272"/>
              <a:ext cx="2012" cy="128"/>
            </a:xfrm>
            <a:custGeom>
              <a:avLst/>
              <a:gdLst>
                <a:gd name="T0" fmla="*/ 28 w 2012"/>
                <a:gd name="T1" fmla="*/ 128 h 128"/>
                <a:gd name="T2" fmla="*/ 60 w 2012"/>
                <a:gd name="T3" fmla="*/ 128 h 128"/>
                <a:gd name="T4" fmla="*/ 94 w 2012"/>
                <a:gd name="T5" fmla="*/ 128 h 128"/>
                <a:gd name="T6" fmla="*/ 128 w 2012"/>
                <a:gd name="T7" fmla="*/ 126 h 128"/>
                <a:gd name="T8" fmla="*/ 162 w 2012"/>
                <a:gd name="T9" fmla="*/ 126 h 128"/>
                <a:gd name="T10" fmla="*/ 196 w 2012"/>
                <a:gd name="T11" fmla="*/ 120 h 128"/>
                <a:gd name="T12" fmla="*/ 228 w 2012"/>
                <a:gd name="T13" fmla="*/ 112 h 128"/>
                <a:gd name="T14" fmla="*/ 262 w 2012"/>
                <a:gd name="T15" fmla="*/ 126 h 128"/>
                <a:gd name="T16" fmla="*/ 296 w 2012"/>
                <a:gd name="T17" fmla="*/ 126 h 128"/>
                <a:gd name="T18" fmla="*/ 330 w 2012"/>
                <a:gd name="T19" fmla="*/ 128 h 128"/>
                <a:gd name="T20" fmla="*/ 364 w 2012"/>
                <a:gd name="T21" fmla="*/ 128 h 128"/>
                <a:gd name="T22" fmla="*/ 398 w 2012"/>
                <a:gd name="T23" fmla="*/ 128 h 128"/>
                <a:gd name="T24" fmla="*/ 430 w 2012"/>
                <a:gd name="T25" fmla="*/ 126 h 128"/>
                <a:gd name="T26" fmla="*/ 464 w 2012"/>
                <a:gd name="T27" fmla="*/ 126 h 128"/>
                <a:gd name="T28" fmla="*/ 498 w 2012"/>
                <a:gd name="T29" fmla="*/ 124 h 128"/>
                <a:gd name="T30" fmla="*/ 532 w 2012"/>
                <a:gd name="T31" fmla="*/ 126 h 128"/>
                <a:gd name="T32" fmla="*/ 566 w 2012"/>
                <a:gd name="T33" fmla="*/ 126 h 128"/>
                <a:gd name="T34" fmla="*/ 598 w 2012"/>
                <a:gd name="T35" fmla="*/ 126 h 128"/>
                <a:gd name="T36" fmla="*/ 632 w 2012"/>
                <a:gd name="T37" fmla="*/ 128 h 128"/>
                <a:gd name="T38" fmla="*/ 666 w 2012"/>
                <a:gd name="T39" fmla="*/ 128 h 128"/>
                <a:gd name="T40" fmla="*/ 700 w 2012"/>
                <a:gd name="T41" fmla="*/ 128 h 128"/>
                <a:gd name="T42" fmla="*/ 734 w 2012"/>
                <a:gd name="T43" fmla="*/ 126 h 128"/>
                <a:gd name="T44" fmla="*/ 768 w 2012"/>
                <a:gd name="T45" fmla="*/ 126 h 128"/>
                <a:gd name="T46" fmla="*/ 800 w 2012"/>
                <a:gd name="T47" fmla="*/ 128 h 128"/>
                <a:gd name="T48" fmla="*/ 834 w 2012"/>
                <a:gd name="T49" fmla="*/ 110 h 128"/>
                <a:gd name="T50" fmla="*/ 868 w 2012"/>
                <a:gd name="T51" fmla="*/ 128 h 128"/>
                <a:gd name="T52" fmla="*/ 902 w 2012"/>
                <a:gd name="T53" fmla="*/ 128 h 128"/>
                <a:gd name="T54" fmla="*/ 936 w 2012"/>
                <a:gd name="T55" fmla="*/ 122 h 128"/>
                <a:gd name="T56" fmla="*/ 968 w 2012"/>
                <a:gd name="T57" fmla="*/ 128 h 128"/>
                <a:gd name="T58" fmla="*/ 1002 w 2012"/>
                <a:gd name="T59" fmla="*/ 128 h 128"/>
                <a:gd name="T60" fmla="*/ 1036 w 2012"/>
                <a:gd name="T61" fmla="*/ 128 h 128"/>
                <a:gd name="T62" fmla="*/ 1070 w 2012"/>
                <a:gd name="T63" fmla="*/ 126 h 128"/>
                <a:gd name="T64" fmla="*/ 1104 w 2012"/>
                <a:gd name="T65" fmla="*/ 128 h 128"/>
                <a:gd name="T66" fmla="*/ 1138 w 2012"/>
                <a:gd name="T67" fmla="*/ 124 h 128"/>
                <a:gd name="T68" fmla="*/ 1170 w 2012"/>
                <a:gd name="T69" fmla="*/ 126 h 128"/>
                <a:gd name="T70" fmla="*/ 1204 w 2012"/>
                <a:gd name="T71" fmla="*/ 94 h 128"/>
                <a:gd name="T72" fmla="*/ 1238 w 2012"/>
                <a:gd name="T73" fmla="*/ 98 h 128"/>
                <a:gd name="T74" fmla="*/ 1272 w 2012"/>
                <a:gd name="T75" fmla="*/ 124 h 128"/>
                <a:gd name="T76" fmla="*/ 1306 w 2012"/>
                <a:gd name="T77" fmla="*/ 126 h 128"/>
                <a:gd name="T78" fmla="*/ 1338 w 2012"/>
                <a:gd name="T79" fmla="*/ 126 h 128"/>
                <a:gd name="T80" fmla="*/ 1372 w 2012"/>
                <a:gd name="T81" fmla="*/ 126 h 128"/>
                <a:gd name="T82" fmla="*/ 1406 w 2012"/>
                <a:gd name="T83" fmla="*/ 128 h 128"/>
                <a:gd name="T84" fmla="*/ 1440 w 2012"/>
                <a:gd name="T85" fmla="*/ 128 h 128"/>
                <a:gd name="T86" fmla="*/ 1474 w 2012"/>
                <a:gd name="T87" fmla="*/ 128 h 128"/>
                <a:gd name="T88" fmla="*/ 1508 w 2012"/>
                <a:gd name="T89" fmla="*/ 128 h 128"/>
                <a:gd name="T90" fmla="*/ 1540 w 2012"/>
                <a:gd name="T91" fmla="*/ 126 h 128"/>
                <a:gd name="T92" fmla="*/ 1574 w 2012"/>
                <a:gd name="T93" fmla="*/ 106 h 128"/>
                <a:gd name="T94" fmla="*/ 1608 w 2012"/>
                <a:gd name="T95" fmla="*/ 4 h 128"/>
                <a:gd name="T96" fmla="*/ 1642 w 2012"/>
                <a:gd name="T97" fmla="*/ 128 h 128"/>
                <a:gd name="T98" fmla="*/ 1676 w 2012"/>
                <a:gd name="T99" fmla="*/ 126 h 128"/>
                <a:gd name="T100" fmla="*/ 1708 w 2012"/>
                <a:gd name="T101" fmla="*/ 114 h 128"/>
                <a:gd name="T102" fmla="*/ 1742 w 2012"/>
                <a:gd name="T103" fmla="*/ 108 h 128"/>
                <a:gd name="T104" fmla="*/ 1776 w 2012"/>
                <a:gd name="T105" fmla="*/ 96 h 128"/>
                <a:gd name="T106" fmla="*/ 1810 w 2012"/>
                <a:gd name="T107" fmla="*/ 128 h 128"/>
                <a:gd name="T108" fmla="*/ 1844 w 2012"/>
                <a:gd name="T109" fmla="*/ 86 h 128"/>
                <a:gd name="T110" fmla="*/ 1878 w 2012"/>
                <a:gd name="T111" fmla="*/ 100 h 128"/>
                <a:gd name="T112" fmla="*/ 1910 w 2012"/>
                <a:gd name="T113" fmla="*/ 122 h 128"/>
                <a:gd name="T114" fmla="*/ 1944 w 2012"/>
                <a:gd name="T115" fmla="*/ 126 h 128"/>
                <a:gd name="T116" fmla="*/ 1978 w 2012"/>
                <a:gd name="T117" fmla="*/ 126 h 128"/>
                <a:gd name="T118" fmla="*/ 2012 w 2012"/>
                <a:gd name="T119" fmla="*/ 126 h 1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12"/>
                <a:gd name="T181" fmla="*/ 0 h 128"/>
                <a:gd name="T182" fmla="*/ 2012 w 2012"/>
                <a:gd name="T183" fmla="*/ 128 h 1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12" h="128">
                  <a:moveTo>
                    <a:pt x="0" y="128"/>
                  </a:moveTo>
                  <a:lnTo>
                    <a:pt x="8" y="128"/>
                  </a:lnTo>
                  <a:lnTo>
                    <a:pt x="14" y="128"/>
                  </a:lnTo>
                  <a:lnTo>
                    <a:pt x="20" y="128"/>
                  </a:lnTo>
                  <a:lnTo>
                    <a:pt x="28" y="128"/>
                  </a:lnTo>
                  <a:lnTo>
                    <a:pt x="34" y="128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4" y="128"/>
                  </a:lnTo>
                  <a:lnTo>
                    <a:pt x="60" y="128"/>
                  </a:lnTo>
                  <a:lnTo>
                    <a:pt x="68" y="126"/>
                  </a:lnTo>
                  <a:lnTo>
                    <a:pt x="74" y="126"/>
                  </a:lnTo>
                  <a:lnTo>
                    <a:pt x="82" y="126"/>
                  </a:lnTo>
                  <a:lnTo>
                    <a:pt x="88" y="126"/>
                  </a:lnTo>
                  <a:lnTo>
                    <a:pt x="94" y="128"/>
                  </a:lnTo>
                  <a:lnTo>
                    <a:pt x="102" y="128"/>
                  </a:lnTo>
                  <a:lnTo>
                    <a:pt x="108" y="128"/>
                  </a:lnTo>
                  <a:lnTo>
                    <a:pt x="114" y="128"/>
                  </a:lnTo>
                  <a:lnTo>
                    <a:pt x="122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6"/>
                  </a:lnTo>
                  <a:lnTo>
                    <a:pt x="148" y="126"/>
                  </a:lnTo>
                  <a:lnTo>
                    <a:pt x="154" y="126"/>
                  </a:lnTo>
                  <a:lnTo>
                    <a:pt x="162" y="126"/>
                  </a:lnTo>
                  <a:lnTo>
                    <a:pt x="168" y="126"/>
                  </a:lnTo>
                  <a:lnTo>
                    <a:pt x="176" y="126"/>
                  </a:lnTo>
                  <a:lnTo>
                    <a:pt x="182" y="126"/>
                  </a:lnTo>
                  <a:lnTo>
                    <a:pt x="188" y="126"/>
                  </a:lnTo>
                  <a:lnTo>
                    <a:pt x="196" y="120"/>
                  </a:lnTo>
                  <a:lnTo>
                    <a:pt x="202" y="104"/>
                  </a:lnTo>
                  <a:lnTo>
                    <a:pt x="208" y="26"/>
                  </a:lnTo>
                  <a:lnTo>
                    <a:pt x="216" y="0"/>
                  </a:lnTo>
                  <a:lnTo>
                    <a:pt x="222" y="62"/>
                  </a:lnTo>
                  <a:lnTo>
                    <a:pt x="228" y="112"/>
                  </a:lnTo>
                  <a:lnTo>
                    <a:pt x="236" y="126"/>
                  </a:lnTo>
                  <a:lnTo>
                    <a:pt x="242" y="126"/>
                  </a:lnTo>
                  <a:lnTo>
                    <a:pt x="250" y="126"/>
                  </a:lnTo>
                  <a:lnTo>
                    <a:pt x="256" y="124"/>
                  </a:lnTo>
                  <a:lnTo>
                    <a:pt x="262" y="126"/>
                  </a:lnTo>
                  <a:lnTo>
                    <a:pt x="270" y="122"/>
                  </a:lnTo>
                  <a:lnTo>
                    <a:pt x="276" y="126"/>
                  </a:lnTo>
                  <a:lnTo>
                    <a:pt x="282" y="128"/>
                  </a:lnTo>
                  <a:lnTo>
                    <a:pt x="290" y="128"/>
                  </a:lnTo>
                  <a:lnTo>
                    <a:pt x="296" y="126"/>
                  </a:lnTo>
                  <a:lnTo>
                    <a:pt x="302" y="126"/>
                  </a:lnTo>
                  <a:lnTo>
                    <a:pt x="310" y="124"/>
                  </a:lnTo>
                  <a:lnTo>
                    <a:pt x="316" y="112"/>
                  </a:lnTo>
                  <a:lnTo>
                    <a:pt x="324" y="128"/>
                  </a:lnTo>
                  <a:lnTo>
                    <a:pt x="330" y="128"/>
                  </a:lnTo>
                  <a:lnTo>
                    <a:pt x="336" y="128"/>
                  </a:lnTo>
                  <a:lnTo>
                    <a:pt x="344" y="128"/>
                  </a:lnTo>
                  <a:lnTo>
                    <a:pt x="350" y="128"/>
                  </a:lnTo>
                  <a:lnTo>
                    <a:pt x="356" y="128"/>
                  </a:lnTo>
                  <a:lnTo>
                    <a:pt x="364" y="128"/>
                  </a:lnTo>
                  <a:lnTo>
                    <a:pt x="370" y="128"/>
                  </a:lnTo>
                  <a:lnTo>
                    <a:pt x="376" y="128"/>
                  </a:lnTo>
                  <a:lnTo>
                    <a:pt x="384" y="128"/>
                  </a:lnTo>
                  <a:lnTo>
                    <a:pt x="390" y="128"/>
                  </a:lnTo>
                  <a:lnTo>
                    <a:pt x="398" y="128"/>
                  </a:lnTo>
                  <a:lnTo>
                    <a:pt x="404" y="128"/>
                  </a:lnTo>
                  <a:lnTo>
                    <a:pt x="410" y="126"/>
                  </a:lnTo>
                  <a:lnTo>
                    <a:pt x="418" y="126"/>
                  </a:lnTo>
                  <a:lnTo>
                    <a:pt x="424" y="126"/>
                  </a:lnTo>
                  <a:lnTo>
                    <a:pt x="430" y="126"/>
                  </a:lnTo>
                  <a:lnTo>
                    <a:pt x="438" y="126"/>
                  </a:lnTo>
                  <a:lnTo>
                    <a:pt x="444" y="126"/>
                  </a:lnTo>
                  <a:lnTo>
                    <a:pt x="450" y="126"/>
                  </a:lnTo>
                  <a:lnTo>
                    <a:pt x="458" y="126"/>
                  </a:lnTo>
                  <a:lnTo>
                    <a:pt x="464" y="126"/>
                  </a:lnTo>
                  <a:lnTo>
                    <a:pt x="472" y="126"/>
                  </a:lnTo>
                  <a:lnTo>
                    <a:pt x="478" y="110"/>
                  </a:lnTo>
                  <a:lnTo>
                    <a:pt x="484" y="114"/>
                  </a:lnTo>
                  <a:lnTo>
                    <a:pt x="492" y="120"/>
                  </a:lnTo>
                  <a:lnTo>
                    <a:pt x="498" y="124"/>
                  </a:lnTo>
                  <a:lnTo>
                    <a:pt x="504" y="126"/>
                  </a:lnTo>
                  <a:lnTo>
                    <a:pt x="512" y="126"/>
                  </a:lnTo>
                  <a:lnTo>
                    <a:pt x="518" y="126"/>
                  </a:lnTo>
                  <a:lnTo>
                    <a:pt x="524" y="126"/>
                  </a:lnTo>
                  <a:lnTo>
                    <a:pt x="532" y="126"/>
                  </a:lnTo>
                  <a:lnTo>
                    <a:pt x="538" y="126"/>
                  </a:lnTo>
                  <a:lnTo>
                    <a:pt x="546" y="126"/>
                  </a:lnTo>
                  <a:lnTo>
                    <a:pt x="552" y="126"/>
                  </a:lnTo>
                  <a:lnTo>
                    <a:pt x="558" y="126"/>
                  </a:lnTo>
                  <a:lnTo>
                    <a:pt x="566" y="126"/>
                  </a:lnTo>
                  <a:lnTo>
                    <a:pt x="572" y="126"/>
                  </a:lnTo>
                  <a:lnTo>
                    <a:pt x="578" y="126"/>
                  </a:lnTo>
                  <a:lnTo>
                    <a:pt x="586" y="126"/>
                  </a:lnTo>
                  <a:lnTo>
                    <a:pt x="592" y="126"/>
                  </a:lnTo>
                  <a:lnTo>
                    <a:pt x="598" y="126"/>
                  </a:lnTo>
                  <a:lnTo>
                    <a:pt x="606" y="126"/>
                  </a:lnTo>
                  <a:lnTo>
                    <a:pt x="612" y="126"/>
                  </a:lnTo>
                  <a:lnTo>
                    <a:pt x="620" y="126"/>
                  </a:lnTo>
                  <a:lnTo>
                    <a:pt x="626" y="128"/>
                  </a:lnTo>
                  <a:lnTo>
                    <a:pt x="632" y="128"/>
                  </a:lnTo>
                  <a:lnTo>
                    <a:pt x="640" y="128"/>
                  </a:lnTo>
                  <a:lnTo>
                    <a:pt x="646" y="128"/>
                  </a:lnTo>
                  <a:lnTo>
                    <a:pt x="652" y="128"/>
                  </a:lnTo>
                  <a:lnTo>
                    <a:pt x="660" y="128"/>
                  </a:lnTo>
                  <a:lnTo>
                    <a:pt x="666" y="128"/>
                  </a:lnTo>
                  <a:lnTo>
                    <a:pt x="672" y="128"/>
                  </a:lnTo>
                  <a:lnTo>
                    <a:pt x="680" y="128"/>
                  </a:lnTo>
                  <a:lnTo>
                    <a:pt x="686" y="128"/>
                  </a:lnTo>
                  <a:lnTo>
                    <a:pt x="694" y="128"/>
                  </a:lnTo>
                  <a:lnTo>
                    <a:pt x="700" y="128"/>
                  </a:lnTo>
                  <a:lnTo>
                    <a:pt x="706" y="128"/>
                  </a:lnTo>
                  <a:lnTo>
                    <a:pt x="714" y="128"/>
                  </a:lnTo>
                  <a:lnTo>
                    <a:pt x="720" y="128"/>
                  </a:lnTo>
                  <a:lnTo>
                    <a:pt x="726" y="126"/>
                  </a:lnTo>
                  <a:lnTo>
                    <a:pt x="734" y="126"/>
                  </a:lnTo>
                  <a:lnTo>
                    <a:pt x="740" y="126"/>
                  </a:lnTo>
                  <a:lnTo>
                    <a:pt x="746" y="126"/>
                  </a:lnTo>
                  <a:lnTo>
                    <a:pt x="754" y="126"/>
                  </a:lnTo>
                  <a:lnTo>
                    <a:pt x="760" y="126"/>
                  </a:lnTo>
                  <a:lnTo>
                    <a:pt x="768" y="126"/>
                  </a:lnTo>
                  <a:lnTo>
                    <a:pt x="774" y="128"/>
                  </a:lnTo>
                  <a:lnTo>
                    <a:pt x="780" y="128"/>
                  </a:lnTo>
                  <a:lnTo>
                    <a:pt x="788" y="128"/>
                  </a:lnTo>
                  <a:lnTo>
                    <a:pt x="794" y="128"/>
                  </a:lnTo>
                  <a:lnTo>
                    <a:pt x="800" y="128"/>
                  </a:lnTo>
                  <a:lnTo>
                    <a:pt x="808" y="128"/>
                  </a:lnTo>
                  <a:lnTo>
                    <a:pt x="814" y="128"/>
                  </a:lnTo>
                  <a:lnTo>
                    <a:pt x="820" y="128"/>
                  </a:lnTo>
                  <a:lnTo>
                    <a:pt x="828" y="122"/>
                  </a:lnTo>
                  <a:lnTo>
                    <a:pt x="834" y="110"/>
                  </a:lnTo>
                  <a:lnTo>
                    <a:pt x="842" y="124"/>
                  </a:lnTo>
                  <a:lnTo>
                    <a:pt x="848" y="128"/>
                  </a:lnTo>
                  <a:lnTo>
                    <a:pt x="854" y="128"/>
                  </a:lnTo>
                  <a:lnTo>
                    <a:pt x="862" y="128"/>
                  </a:lnTo>
                  <a:lnTo>
                    <a:pt x="868" y="128"/>
                  </a:lnTo>
                  <a:lnTo>
                    <a:pt x="874" y="128"/>
                  </a:lnTo>
                  <a:lnTo>
                    <a:pt x="882" y="128"/>
                  </a:lnTo>
                  <a:lnTo>
                    <a:pt x="888" y="128"/>
                  </a:lnTo>
                  <a:lnTo>
                    <a:pt x="894" y="126"/>
                  </a:lnTo>
                  <a:lnTo>
                    <a:pt x="902" y="128"/>
                  </a:lnTo>
                  <a:lnTo>
                    <a:pt x="908" y="128"/>
                  </a:lnTo>
                  <a:lnTo>
                    <a:pt x="916" y="126"/>
                  </a:lnTo>
                  <a:lnTo>
                    <a:pt x="922" y="126"/>
                  </a:lnTo>
                  <a:lnTo>
                    <a:pt x="928" y="124"/>
                  </a:lnTo>
                  <a:lnTo>
                    <a:pt x="936" y="122"/>
                  </a:lnTo>
                  <a:lnTo>
                    <a:pt x="942" y="128"/>
                  </a:lnTo>
                  <a:lnTo>
                    <a:pt x="948" y="128"/>
                  </a:lnTo>
                  <a:lnTo>
                    <a:pt x="956" y="128"/>
                  </a:lnTo>
                  <a:lnTo>
                    <a:pt x="962" y="128"/>
                  </a:lnTo>
                  <a:lnTo>
                    <a:pt x="968" y="128"/>
                  </a:lnTo>
                  <a:lnTo>
                    <a:pt x="976" y="128"/>
                  </a:lnTo>
                  <a:lnTo>
                    <a:pt x="982" y="128"/>
                  </a:lnTo>
                  <a:lnTo>
                    <a:pt x="990" y="128"/>
                  </a:lnTo>
                  <a:lnTo>
                    <a:pt x="996" y="126"/>
                  </a:lnTo>
                  <a:lnTo>
                    <a:pt x="1002" y="128"/>
                  </a:lnTo>
                  <a:lnTo>
                    <a:pt x="1010" y="128"/>
                  </a:lnTo>
                  <a:lnTo>
                    <a:pt x="1016" y="128"/>
                  </a:lnTo>
                  <a:lnTo>
                    <a:pt x="1022" y="128"/>
                  </a:lnTo>
                  <a:lnTo>
                    <a:pt x="1030" y="128"/>
                  </a:lnTo>
                  <a:lnTo>
                    <a:pt x="1036" y="128"/>
                  </a:lnTo>
                  <a:lnTo>
                    <a:pt x="1042" y="128"/>
                  </a:lnTo>
                  <a:lnTo>
                    <a:pt x="1050" y="128"/>
                  </a:lnTo>
                  <a:lnTo>
                    <a:pt x="1056" y="128"/>
                  </a:lnTo>
                  <a:lnTo>
                    <a:pt x="1064" y="126"/>
                  </a:lnTo>
                  <a:lnTo>
                    <a:pt x="1070" y="126"/>
                  </a:lnTo>
                  <a:lnTo>
                    <a:pt x="1076" y="116"/>
                  </a:lnTo>
                  <a:lnTo>
                    <a:pt x="1084" y="126"/>
                  </a:lnTo>
                  <a:lnTo>
                    <a:pt x="1090" y="128"/>
                  </a:lnTo>
                  <a:lnTo>
                    <a:pt x="1096" y="128"/>
                  </a:lnTo>
                  <a:lnTo>
                    <a:pt x="1104" y="128"/>
                  </a:lnTo>
                  <a:lnTo>
                    <a:pt x="1110" y="128"/>
                  </a:lnTo>
                  <a:lnTo>
                    <a:pt x="1116" y="128"/>
                  </a:lnTo>
                  <a:lnTo>
                    <a:pt x="1124" y="126"/>
                  </a:lnTo>
                  <a:lnTo>
                    <a:pt x="1130" y="126"/>
                  </a:lnTo>
                  <a:lnTo>
                    <a:pt x="1138" y="124"/>
                  </a:lnTo>
                  <a:lnTo>
                    <a:pt x="1144" y="124"/>
                  </a:lnTo>
                  <a:lnTo>
                    <a:pt x="1150" y="124"/>
                  </a:lnTo>
                  <a:lnTo>
                    <a:pt x="1158" y="126"/>
                  </a:lnTo>
                  <a:lnTo>
                    <a:pt x="1164" y="126"/>
                  </a:lnTo>
                  <a:lnTo>
                    <a:pt x="1170" y="126"/>
                  </a:lnTo>
                  <a:lnTo>
                    <a:pt x="1178" y="126"/>
                  </a:lnTo>
                  <a:lnTo>
                    <a:pt x="1184" y="126"/>
                  </a:lnTo>
                  <a:lnTo>
                    <a:pt x="1190" y="126"/>
                  </a:lnTo>
                  <a:lnTo>
                    <a:pt x="1198" y="126"/>
                  </a:lnTo>
                  <a:lnTo>
                    <a:pt x="1204" y="94"/>
                  </a:lnTo>
                  <a:lnTo>
                    <a:pt x="1212" y="88"/>
                  </a:lnTo>
                  <a:lnTo>
                    <a:pt x="1218" y="94"/>
                  </a:lnTo>
                  <a:lnTo>
                    <a:pt x="1224" y="90"/>
                  </a:lnTo>
                  <a:lnTo>
                    <a:pt x="1232" y="94"/>
                  </a:lnTo>
                  <a:lnTo>
                    <a:pt x="1238" y="98"/>
                  </a:lnTo>
                  <a:lnTo>
                    <a:pt x="1244" y="100"/>
                  </a:lnTo>
                  <a:lnTo>
                    <a:pt x="1252" y="112"/>
                  </a:lnTo>
                  <a:lnTo>
                    <a:pt x="1258" y="122"/>
                  </a:lnTo>
                  <a:lnTo>
                    <a:pt x="1264" y="122"/>
                  </a:lnTo>
                  <a:lnTo>
                    <a:pt x="1272" y="124"/>
                  </a:lnTo>
                  <a:lnTo>
                    <a:pt x="1278" y="126"/>
                  </a:lnTo>
                  <a:lnTo>
                    <a:pt x="1286" y="126"/>
                  </a:lnTo>
                  <a:lnTo>
                    <a:pt x="1292" y="126"/>
                  </a:lnTo>
                  <a:lnTo>
                    <a:pt x="1298" y="126"/>
                  </a:lnTo>
                  <a:lnTo>
                    <a:pt x="1306" y="126"/>
                  </a:lnTo>
                  <a:lnTo>
                    <a:pt x="1312" y="126"/>
                  </a:lnTo>
                  <a:lnTo>
                    <a:pt x="1318" y="126"/>
                  </a:lnTo>
                  <a:lnTo>
                    <a:pt x="1326" y="126"/>
                  </a:lnTo>
                  <a:lnTo>
                    <a:pt x="1332" y="126"/>
                  </a:lnTo>
                  <a:lnTo>
                    <a:pt x="1338" y="126"/>
                  </a:lnTo>
                  <a:lnTo>
                    <a:pt x="1346" y="126"/>
                  </a:lnTo>
                  <a:lnTo>
                    <a:pt x="1352" y="126"/>
                  </a:lnTo>
                  <a:lnTo>
                    <a:pt x="1360" y="126"/>
                  </a:lnTo>
                  <a:lnTo>
                    <a:pt x="1366" y="126"/>
                  </a:lnTo>
                  <a:lnTo>
                    <a:pt x="1372" y="126"/>
                  </a:lnTo>
                  <a:lnTo>
                    <a:pt x="1380" y="126"/>
                  </a:lnTo>
                  <a:lnTo>
                    <a:pt x="1386" y="128"/>
                  </a:lnTo>
                  <a:lnTo>
                    <a:pt x="1392" y="128"/>
                  </a:lnTo>
                  <a:lnTo>
                    <a:pt x="1400" y="128"/>
                  </a:lnTo>
                  <a:lnTo>
                    <a:pt x="1406" y="128"/>
                  </a:lnTo>
                  <a:lnTo>
                    <a:pt x="1412" y="128"/>
                  </a:lnTo>
                  <a:lnTo>
                    <a:pt x="1420" y="128"/>
                  </a:lnTo>
                  <a:lnTo>
                    <a:pt x="1426" y="128"/>
                  </a:lnTo>
                  <a:lnTo>
                    <a:pt x="1434" y="128"/>
                  </a:lnTo>
                  <a:lnTo>
                    <a:pt x="1440" y="128"/>
                  </a:lnTo>
                  <a:lnTo>
                    <a:pt x="1446" y="128"/>
                  </a:lnTo>
                  <a:lnTo>
                    <a:pt x="1454" y="128"/>
                  </a:lnTo>
                  <a:lnTo>
                    <a:pt x="1460" y="128"/>
                  </a:lnTo>
                  <a:lnTo>
                    <a:pt x="1466" y="128"/>
                  </a:lnTo>
                  <a:lnTo>
                    <a:pt x="1474" y="128"/>
                  </a:lnTo>
                  <a:lnTo>
                    <a:pt x="1480" y="128"/>
                  </a:lnTo>
                  <a:lnTo>
                    <a:pt x="1486" y="128"/>
                  </a:lnTo>
                  <a:lnTo>
                    <a:pt x="1494" y="128"/>
                  </a:lnTo>
                  <a:lnTo>
                    <a:pt x="1500" y="128"/>
                  </a:lnTo>
                  <a:lnTo>
                    <a:pt x="1508" y="128"/>
                  </a:lnTo>
                  <a:lnTo>
                    <a:pt x="1514" y="128"/>
                  </a:lnTo>
                  <a:lnTo>
                    <a:pt x="1520" y="128"/>
                  </a:lnTo>
                  <a:lnTo>
                    <a:pt x="1528" y="128"/>
                  </a:lnTo>
                  <a:lnTo>
                    <a:pt x="1534" y="126"/>
                  </a:lnTo>
                  <a:lnTo>
                    <a:pt x="1540" y="126"/>
                  </a:lnTo>
                  <a:lnTo>
                    <a:pt x="1548" y="126"/>
                  </a:lnTo>
                  <a:lnTo>
                    <a:pt x="1554" y="126"/>
                  </a:lnTo>
                  <a:lnTo>
                    <a:pt x="1560" y="126"/>
                  </a:lnTo>
                  <a:lnTo>
                    <a:pt x="1568" y="126"/>
                  </a:lnTo>
                  <a:lnTo>
                    <a:pt x="1574" y="106"/>
                  </a:lnTo>
                  <a:lnTo>
                    <a:pt x="1582" y="76"/>
                  </a:lnTo>
                  <a:lnTo>
                    <a:pt x="1588" y="42"/>
                  </a:lnTo>
                  <a:lnTo>
                    <a:pt x="1594" y="24"/>
                  </a:lnTo>
                  <a:lnTo>
                    <a:pt x="1602" y="20"/>
                  </a:lnTo>
                  <a:lnTo>
                    <a:pt x="1608" y="4"/>
                  </a:lnTo>
                  <a:lnTo>
                    <a:pt x="1614" y="72"/>
                  </a:lnTo>
                  <a:lnTo>
                    <a:pt x="1622" y="110"/>
                  </a:lnTo>
                  <a:lnTo>
                    <a:pt x="1628" y="122"/>
                  </a:lnTo>
                  <a:lnTo>
                    <a:pt x="1634" y="118"/>
                  </a:lnTo>
                  <a:lnTo>
                    <a:pt x="1642" y="128"/>
                  </a:lnTo>
                  <a:lnTo>
                    <a:pt x="1648" y="126"/>
                  </a:lnTo>
                  <a:lnTo>
                    <a:pt x="1656" y="128"/>
                  </a:lnTo>
                  <a:lnTo>
                    <a:pt x="1662" y="128"/>
                  </a:lnTo>
                  <a:lnTo>
                    <a:pt x="1668" y="128"/>
                  </a:lnTo>
                  <a:lnTo>
                    <a:pt x="1676" y="126"/>
                  </a:lnTo>
                  <a:lnTo>
                    <a:pt x="1682" y="126"/>
                  </a:lnTo>
                  <a:lnTo>
                    <a:pt x="1688" y="122"/>
                  </a:lnTo>
                  <a:lnTo>
                    <a:pt x="1696" y="120"/>
                  </a:lnTo>
                  <a:lnTo>
                    <a:pt x="1702" y="124"/>
                  </a:lnTo>
                  <a:lnTo>
                    <a:pt x="1708" y="114"/>
                  </a:lnTo>
                  <a:lnTo>
                    <a:pt x="1716" y="80"/>
                  </a:lnTo>
                  <a:lnTo>
                    <a:pt x="1722" y="60"/>
                  </a:lnTo>
                  <a:lnTo>
                    <a:pt x="1730" y="66"/>
                  </a:lnTo>
                  <a:lnTo>
                    <a:pt x="1736" y="100"/>
                  </a:lnTo>
                  <a:lnTo>
                    <a:pt x="1742" y="108"/>
                  </a:lnTo>
                  <a:lnTo>
                    <a:pt x="1750" y="84"/>
                  </a:lnTo>
                  <a:lnTo>
                    <a:pt x="1756" y="88"/>
                  </a:lnTo>
                  <a:lnTo>
                    <a:pt x="1762" y="84"/>
                  </a:lnTo>
                  <a:lnTo>
                    <a:pt x="1770" y="78"/>
                  </a:lnTo>
                  <a:lnTo>
                    <a:pt x="1776" y="96"/>
                  </a:lnTo>
                  <a:lnTo>
                    <a:pt x="1782" y="114"/>
                  </a:lnTo>
                  <a:lnTo>
                    <a:pt x="1790" y="122"/>
                  </a:lnTo>
                  <a:lnTo>
                    <a:pt x="1796" y="124"/>
                  </a:lnTo>
                  <a:lnTo>
                    <a:pt x="1804" y="126"/>
                  </a:lnTo>
                  <a:lnTo>
                    <a:pt x="1810" y="128"/>
                  </a:lnTo>
                  <a:lnTo>
                    <a:pt x="1816" y="126"/>
                  </a:lnTo>
                  <a:lnTo>
                    <a:pt x="1824" y="124"/>
                  </a:lnTo>
                  <a:lnTo>
                    <a:pt x="1830" y="94"/>
                  </a:lnTo>
                  <a:lnTo>
                    <a:pt x="1836" y="80"/>
                  </a:lnTo>
                  <a:lnTo>
                    <a:pt x="1844" y="86"/>
                  </a:lnTo>
                  <a:lnTo>
                    <a:pt x="1850" y="86"/>
                  </a:lnTo>
                  <a:lnTo>
                    <a:pt x="1856" y="98"/>
                  </a:lnTo>
                  <a:lnTo>
                    <a:pt x="1864" y="98"/>
                  </a:lnTo>
                  <a:lnTo>
                    <a:pt x="1870" y="98"/>
                  </a:lnTo>
                  <a:lnTo>
                    <a:pt x="1878" y="100"/>
                  </a:lnTo>
                  <a:lnTo>
                    <a:pt x="1884" y="100"/>
                  </a:lnTo>
                  <a:lnTo>
                    <a:pt x="1890" y="102"/>
                  </a:lnTo>
                  <a:lnTo>
                    <a:pt x="1898" y="108"/>
                  </a:lnTo>
                  <a:lnTo>
                    <a:pt x="1904" y="116"/>
                  </a:lnTo>
                  <a:lnTo>
                    <a:pt x="1910" y="122"/>
                  </a:lnTo>
                  <a:lnTo>
                    <a:pt x="1918" y="124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8" y="126"/>
                  </a:lnTo>
                  <a:lnTo>
                    <a:pt x="1944" y="126"/>
                  </a:lnTo>
                  <a:lnTo>
                    <a:pt x="1952" y="126"/>
                  </a:lnTo>
                  <a:lnTo>
                    <a:pt x="1958" y="126"/>
                  </a:lnTo>
                  <a:lnTo>
                    <a:pt x="1964" y="126"/>
                  </a:lnTo>
                  <a:lnTo>
                    <a:pt x="1972" y="126"/>
                  </a:lnTo>
                  <a:lnTo>
                    <a:pt x="1978" y="126"/>
                  </a:lnTo>
                  <a:lnTo>
                    <a:pt x="1984" y="126"/>
                  </a:lnTo>
                  <a:lnTo>
                    <a:pt x="1992" y="126"/>
                  </a:lnTo>
                  <a:lnTo>
                    <a:pt x="1998" y="126"/>
                  </a:lnTo>
                  <a:lnTo>
                    <a:pt x="2004" y="126"/>
                  </a:lnTo>
                  <a:lnTo>
                    <a:pt x="2012" y="126"/>
                  </a:lnTo>
                </a:path>
              </a:pathLst>
            </a:custGeom>
            <a:noFill/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30" name="Freeform 1588"/>
            <p:cNvSpPr>
              <a:spLocks/>
            </p:cNvSpPr>
            <p:nvPr/>
          </p:nvSpPr>
          <p:spPr bwMode="auto">
            <a:xfrm>
              <a:off x="1206" y="1330"/>
              <a:ext cx="1258" cy="70"/>
            </a:xfrm>
            <a:custGeom>
              <a:avLst/>
              <a:gdLst>
                <a:gd name="T0" fmla="*/ 14 w 1258"/>
                <a:gd name="T1" fmla="*/ 70 h 70"/>
                <a:gd name="T2" fmla="*/ 34 w 1258"/>
                <a:gd name="T3" fmla="*/ 70 h 70"/>
                <a:gd name="T4" fmla="*/ 54 w 1258"/>
                <a:gd name="T5" fmla="*/ 68 h 70"/>
                <a:gd name="T6" fmla="*/ 74 w 1258"/>
                <a:gd name="T7" fmla="*/ 68 h 70"/>
                <a:gd name="T8" fmla="*/ 94 w 1258"/>
                <a:gd name="T9" fmla="*/ 68 h 70"/>
                <a:gd name="T10" fmla="*/ 114 w 1258"/>
                <a:gd name="T11" fmla="*/ 70 h 70"/>
                <a:gd name="T12" fmla="*/ 134 w 1258"/>
                <a:gd name="T13" fmla="*/ 66 h 70"/>
                <a:gd name="T14" fmla="*/ 156 w 1258"/>
                <a:gd name="T15" fmla="*/ 62 h 70"/>
                <a:gd name="T16" fmla="*/ 176 w 1258"/>
                <a:gd name="T17" fmla="*/ 66 h 70"/>
                <a:gd name="T18" fmla="*/ 196 w 1258"/>
                <a:gd name="T19" fmla="*/ 68 h 70"/>
                <a:gd name="T20" fmla="*/ 216 w 1258"/>
                <a:gd name="T21" fmla="*/ 68 h 70"/>
                <a:gd name="T22" fmla="*/ 236 w 1258"/>
                <a:gd name="T23" fmla="*/ 52 h 70"/>
                <a:gd name="T24" fmla="*/ 256 w 1258"/>
                <a:gd name="T25" fmla="*/ 70 h 70"/>
                <a:gd name="T26" fmla="*/ 276 w 1258"/>
                <a:gd name="T27" fmla="*/ 68 h 70"/>
                <a:gd name="T28" fmla="*/ 296 w 1258"/>
                <a:gd name="T29" fmla="*/ 68 h 70"/>
                <a:gd name="T30" fmla="*/ 316 w 1258"/>
                <a:gd name="T31" fmla="*/ 70 h 70"/>
                <a:gd name="T32" fmla="*/ 336 w 1258"/>
                <a:gd name="T33" fmla="*/ 68 h 70"/>
                <a:gd name="T34" fmla="*/ 356 w 1258"/>
                <a:gd name="T35" fmla="*/ 52 h 70"/>
                <a:gd name="T36" fmla="*/ 378 w 1258"/>
                <a:gd name="T37" fmla="*/ 68 h 70"/>
                <a:gd name="T38" fmla="*/ 398 w 1258"/>
                <a:gd name="T39" fmla="*/ 68 h 70"/>
                <a:gd name="T40" fmla="*/ 418 w 1258"/>
                <a:gd name="T41" fmla="*/ 68 h 70"/>
                <a:gd name="T42" fmla="*/ 438 w 1258"/>
                <a:gd name="T43" fmla="*/ 68 h 70"/>
                <a:gd name="T44" fmla="*/ 458 w 1258"/>
                <a:gd name="T45" fmla="*/ 68 h 70"/>
                <a:gd name="T46" fmla="*/ 478 w 1258"/>
                <a:gd name="T47" fmla="*/ 68 h 70"/>
                <a:gd name="T48" fmla="*/ 498 w 1258"/>
                <a:gd name="T49" fmla="*/ 70 h 70"/>
                <a:gd name="T50" fmla="*/ 518 w 1258"/>
                <a:gd name="T51" fmla="*/ 70 h 70"/>
                <a:gd name="T52" fmla="*/ 538 w 1258"/>
                <a:gd name="T53" fmla="*/ 70 h 70"/>
                <a:gd name="T54" fmla="*/ 558 w 1258"/>
                <a:gd name="T55" fmla="*/ 70 h 70"/>
                <a:gd name="T56" fmla="*/ 578 w 1258"/>
                <a:gd name="T57" fmla="*/ 70 h 70"/>
                <a:gd name="T58" fmla="*/ 600 w 1258"/>
                <a:gd name="T59" fmla="*/ 68 h 70"/>
                <a:gd name="T60" fmla="*/ 620 w 1258"/>
                <a:gd name="T61" fmla="*/ 68 h 70"/>
                <a:gd name="T62" fmla="*/ 640 w 1258"/>
                <a:gd name="T63" fmla="*/ 68 h 70"/>
                <a:gd name="T64" fmla="*/ 660 w 1258"/>
                <a:gd name="T65" fmla="*/ 68 h 70"/>
                <a:gd name="T66" fmla="*/ 680 w 1258"/>
                <a:gd name="T67" fmla="*/ 60 h 70"/>
                <a:gd name="T68" fmla="*/ 700 w 1258"/>
                <a:gd name="T69" fmla="*/ 64 h 70"/>
                <a:gd name="T70" fmla="*/ 720 w 1258"/>
                <a:gd name="T71" fmla="*/ 64 h 70"/>
                <a:gd name="T72" fmla="*/ 740 w 1258"/>
                <a:gd name="T73" fmla="*/ 62 h 70"/>
                <a:gd name="T74" fmla="*/ 760 w 1258"/>
                <a:gd name="T75" fmla="*/ 68 h 70"/>
                <a:gd name="T76" fmla="*/ 780 w 1258"/>
                <a:gd name="T77" fmla="*/ 66 h 70"/>
                <a:gd name="T78" fmla="*/ 800 w 1258"/>
                <a:gd name="T79" fmla="*/ 70 h 70"/>
                <a:gd name="T80" fmla="*/ 822 w 1258"/>
                <a:gd name="T81" fmla="*/ 70 h 70"/>
                <a:gd name="T82" fmla="*/ 842 w 1258"/>
                <a:gd name="T83" fmla="*/ 70 h 70"/>
                <a:gd name="T84" fmla="*/ 862 w 1258"/>
                <a:gd name="T85" fmla="*/ 70 h 70"/>
                <a:gd name="T86" fmla="*/ 882 w 1258"/>
                <a:gd name="T87" fmla="*/ 66 h 70"/>
                <a:gd name="T88" fmla="*/ 902 w 1258"/>
                <a:gd name="T89" fmla="*/ 70 h 70"/>
                <a:gd name="T90" fmla="*/ 922 w 1258"/>
                <a:gd name="T91" fmla="*/ 70 h 70"/>
                <a:gd name="T92" fmla="*/ 942 w 1258"/>
                <a:gd name="T93" fmla="*/ 70 h 70"/>
                <a:gd name="T94" fmla="*/ 962 w 1258"/>
                <a:gd name="T95" fmla="*/ 48 h 70"/>
                <a:gd name="T96" fmla="*/ 982 w 1258"/>
                <a:gd name="T97" fmla="*/ 16 h 70"/>
                <a:gd name="T98" fmla="*/ 1002 w 1258"/>
                <a:gd name="T99" fmla="*/ 0 h 70"/>
                <a:gd name="T100" fmla="*/ 1022 w 1258"/>
                <a:gd name="T101" fmla="*/ 12 h 70"/>
                <a:gd name="T102" fmla="*/ 1044 w 1258"/>
                <a:gd name="T103" fmla="*/ 34 h 70"/>
                <a:gd name="T104" fmla="*/ 1064 w 1258"/>
                <a:gd name="T105" fmla="*/ 30 h 70"/>
                <a:gd name="T106" fmla="*/ 1084 w 1258"/>
                <a:gd name="T107" fmla="*/ 50 h 70"/>
                <a:gd name="T108" fmla="*/ 1104 w 1258"/>
                <a:gd name="T109" fmla="*/ 68 h 70"/>
                <a:gd name="T110" fmla="*/ 1124 w 1258"/>
                <a:gd name="T111" fmla="*/ 68 h 70"/>
                <a:gd name="T112" fmla="*/ 1144 w 1258"/>
                <a:gd name="T113" fmla="*/ 68 h 70"/>
                <a:gd name="T114" fmla="*/ 1164 w 1258"/>
                <a:gd name="T115" fmla="*/ 68 h 70"/>
                <a:gd name="T116" fmla="*/ 1184 w 1258"/>
                <a:gd name="T117" fmla="*/ 68 h 70"/>
                <a:gd name="T118" fmla="*/ 1204 w 1258"/>
                <a:gd name="T119" fmla="*/ 68 h 70"/>
                <a:gd name="T120" fmla="*/ 1224 w 1258"/>
                <a:gd name="T121" fmla="*/ 70 h 70"/>
                <a:gd name="T122" fmla="*/ 1244 w 1258"/>
                <a:gd name="T123" fmla="*/ 70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8"/>
                <a:gd name="T187" fmla="*/ 0 h 70"/>
                <a:gd name="T188" fmla="*/ 1258 w 1258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8" h="70">
                  <a:moveTo>
                    <a:pt x="0" y="68"/>
                  </a:moveTo>
                  <a:lnTo>
                    <a:pt x="8" y="70"/>
                  </a:lnTo>
                  <a:lnTo>
                    <a:pt x="14" y="70"/>
                  </a:lnTo>
                  <a:lnTo>
                    <a:pt x="20" y="70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4" y="68"/>
                  </a:lnTo>
                  <a:lnTo>
                    <a:pt x="82" y="68"/>
                  </a:lnTo>
                  <a:lnTo>
                    <a:pt x="88" y="68"/>
                  </a:lnTo>
                  <a:lnTo>
                    <a:pt x="94" y="68"/>
                  </a:lnTo>
                  <a:lnTo>
                    <a:pt x="102" y="68"/>
                  </a:lnTo>
                  <a:lnTo>
                    <a:pt x="108" y="70"/>
                  </a:lnTo>
                  <a:lnTo>
                    <a:pt x="114" y="70"/>
                  </a:lnTo>
                  <a:lnTo>
                    <a:pt x="122" y="70"/>
                  </a:lnTo>
                  <a:lnTo>
                    <a:pt x="128" y="68"/>
                  </a:lnTo>
                  <a:lnTo>
                    <a:pt x="134" y="66"/>
                  </a:lnTo>
                  <a:lnTo>
                    <a:pt x="142" y="58"/>
                  </a:lnTo>
                  <a:lnTo>
                    <a:pt x="148" y="64"/>
                  </a:lnTo>
                  <a:lnTo>
                    <a:pt x="156" y="62"/>
                  </a:lnTo>
                  <a:lnTo>
                    <a:pt x="162" y="28"/>
                  </a:lnTo>
                  <a:lnTo>
                    <a:pt x="168" y="54"/>
                  </a:lnTo>
                  <a:lnTo>
                    <a:pt x="176" y="66"/>
                  </a:lnTo>
                  <a:lnTo>
                    <a:pt x="182" y="68"/>
                  </a:lnTo>
                  <a:lnTo>
                    <a:pt x="188" y="66"/>
                  </a:lnTo>
                  <a:lnTo>
                    <a:pt x="196" y="68"/>
                  </a:lnTo>
                  <a:lnTo>
                    <a:pt x="202" y="70"/>
                  </a:lnTo>
                  <a:lnTo>
                    <a:pt x="208" y="64"/>
                  </a:lnTo>
                  <a:lnTo>
                    <a:pt x="216" y="68"/>
                  </a:lnTo>
                  <a:lnTo>
                    <a:pt x="222" y="70"/>
                  </a:lnTo>
                  <a:lnTo>
                    <a:pt x="230" y="66"/>
                  </a:lnTo>
                  <a:lnTo>
                    <a:pt x="236" y="52"/>
                  </a:lnTo>
                  <a:lnTo>
                    <a:pt x="242" y="68"/>
                  </a:lnTo>
                  <a:lnTo>
                    <a:pt x="250" y="70"/>
                  </a:lnTo>
                  <a:lnTo>
                    <a:pt x="256" y="70"/>
                  </a:lnTo>
                  <a:lnTo>
                    <a:pt x="262" y="70"/>
                  </a:lnTo>
                  <a:lnTo>
                    <a:pt x="270" y="70"/>
                  </a:lnTo>
                  <a:lnTo>
                    <a:pt x="276" y="68"/>
                  </a:lnTo>
                  <a:lnTo>
                    <a:pt x="282" y="68"/>
                  </a:lnTo>
                  <a:lnTo>
                    <a:pt x="290" y="70"/>
                  </a:lnTo>
                  <a:lnTo>
                    <a:pt x="296" y="68"/>
                  </a:lnTo>
                  <a:lnTo>
                    <a:pt x="304" y="62"/>
                  </a:lnTo>
                  <a:lnTo>
                    <a:pt x="310" y="70"/>
                  </a:lnTo>
                  <a:lnTo>
                    <a:pt x="316" y="70"/>
                  </a:lnTo>
                  <a:lnTo>
                    <a:pt x="324" y="70"/>
                  </a:lnTo>
                  <a:lnTo>
                    <a:pt x="330" y="70"/>
                  </a:lnTo>
                  <a:lnTo>
                    <a:pt x="336" y="68"/>
                  </a:lnTo>
                  <a:lnTo>
                    <a:pt x="344" y="68"/>
                  </a:lnTo>
                  <a:lnTo>
                    <a:pt x="350" y="64"/>
                  </a:lnTo>
                  <a:lnTo>
                    <a:pt x="356" y="52"/>
                  </a:lnTo>
                  <a:lnTo>
                    <a:pt x="364" y="62"/>
                  </a:lnTo>
                  <a:lnTo>
                    <a:pt x="370" y="68"/>
                  </a:lnTo>
                  <a:lnTo>
                    <a:pt x="378" y="68"/>
                  </a:lnTo>
                  <a:lnTo>
                    <a:pt x="384" y="68"/>
                  </a:lnTo>
                  <a:lnTo>
                    <a:pt x="390" y="68"/>
                  </a:lnTo>
                  <a:lnTo>
                    <a:pt x="398" y="68"/>
                  </a:lnTo>
                  <a:lnTo>
                    <a:pt x="404" y="68"/>
                  </a:lnTo>
                  <a:lnTo>
                    <a:pt x="410" y="68"/>
                  </a:lnTo>
                  <a:lnTo>
                    <a:pt x="418" y="68"/>
                  </a:lnTo>
                  <a:lnTo>
                    <a:pt x="424" y="68"/>
                  </a:lnTo>
                  <a:lnTo>
                    <a:pt x="430" y="68"/>
                  </a:lnTo>
                  <a:lnTo>
                    <a:pt x="438" y="68"/>
                  </a:lnTo>
                  <a:lnTo>
                    <a:pt x="444" y="68"/>
                  </a:lnTo>
                  <a:lnTo>
                    <a:pt x="452" y="68"/>
                  </a:lnTo>
                  <a:lnTo>
                    <a:pt x="458" y="68"/>
                  </a:lnTo>
                  <a:lnTo>
                    <a:pt x="464" y="68"/>
                  </a:lnTo>
                  <a:lnTo>
                    <a:pt x="472" y="68"/>
                  </a:lnTo>
                  <a:lnTo>
                    <a:pt x="478" y="68"/>
                  </a:lnTo>
                  <a:lnTo>
                    <a:pt x="484" y="70"/>
                  </a:lnTo>
                  <a:lnTo>
                    <a:pt x="492" y="70"/>
                  </a:lnTo>
                  <a:lnTo>
                    <a:pt x="498" y="70"/>
                  </a:lnTo>
                  <a:lnTo>
                    <a:pt x="504" y="70"/>
                  </a:lnTo>
                  <a:lnTo>
                    <a:pt x="512" y="70"/>
                  </a:lnTo>
                  <a:lnTo>
                    <a:pt x="518" y="70"/>
                  </a:lnTo>
                  <a:lnTo>
                    <a:pt x="526" y="70"/>
                  </a:lnTo>
                  <a:lnTo>
                    <a:pt x="532" y="70"/>
                  </a:lnTo>
                  <a:lnTo>
                    <a:pt x="538" y="70"/>
                  </a:lnTo>
                  <a:lnTo>
                    <a:pt x="546" y="70"/>
                  </a:lnTo>
                  <a:lnTo>
                    <a:pt x="552" y="70"/>
                  </a:lnTo>
                  <a:lnTo>
                    <a:pt x="558" y="70"/>
                  </a:lnTo>
                  <a:lnTo>
                    <a:pt x="566" y="70"/>
                  </a:lnTo>
                  <a:lnTo>
                    <a:pt x="572" y="70"/>
                  </a:lnTo>
                  <a:lnTo>
                    <a:pt x="578" y="70"/>
                  </a:lnTo>
                  <a:lnTo>
                    <a:pt x="586" y="70"/>
                  </a:lnTo>
                  <a:lnTo>
                    <a:pt x="592" y="70"/>
                  </a:lnTo>
                  <a:lnTo>
                    <a:pt x="600" y="68"/>
                  </a:lnTo>
                  <a:lnTo>
                    <a:pt x="606" y="68"/>
                  </a:lnTo>
                  <a:lnTo>
                    <a:pt x="612" y="68"/>
                  </a:lnTo>
                  <a:lnTo>
                    <a:pt x="620" y="68"/>
                  </a:lnTo>
                  <a:lnTo>
                    <a:pt x="626" y="68"/>
                  </a:lnTo>
                  <a:lnTo>
                    <a:pt x="632" y="68"/>
                  </a:lnTo>
                  <a:lnTo>
                    <a:pt x="640" y="68"/>
                  </a:lnTo>
                  <a:lnTo>
                    <a:pt x="646" y="68"/>
                  </a:lnTo>
                  <a:lnTo>
                    <a:pt x="652" y="68"/>
                  </a:lnTo>
                  <a:lnTo>
                    <a:pt x="660" y="68"/>
                  </a:lnTo>
                  <a:lnTo>
                    <a:pt x="666" y="68"/>
                  </a:lnTo>
                  <a:lnTo>
                    <a:pt x="674" y="66"/>
                  </a:lnTo>
                  <a:lnTo>
                    <a:pt x="680" y="60"/>
                  </a:lnTo>
                  <a:lnTo>
                    <a:pt x="686" y="52"/>
                  </a:lnTo>
                  <a:lnTo>
                    <a:pt x="694" y="64"/>
                  </a:lnTo>
                  <a:lnTo>
                    <a:pt x="700" y="64"/>
                  </a:lnTo>
                  <a:lnTo>
                    <a:pt x="706" y="28"/>
                  </a:lnTo>
                  <a:lnTo>
                    <a:pt x="714" y="56"/>
                  </a:lnTo>
                  <a:lnTo>
                    <a:pt x="720" y="64"/>
                  </a:lnTo>
                  <a:lnTo>
                    <a:pt x="726" y="66"/>
                  </a:lnTo>
                  <a:lnTo>
                    <a:pt x="734" y="62"/>
                  </a:lnTo>
                  <a:lnTo>
                    <a:pt x="740" y="62"/>
                  </a:lnTo>
                  <a:lnTo>
                    <a:pt x="748" y="68"/>
                  </a:lnTo>
                  <a:lnTo>
                    <a:pt x="754" y="68"/>
                  </a:lnTo>
                  <a:lnTo>
                    <a:pt x="760" y="68"/>
                  </a:lnTo>
                  <a:lnTo>
                    <a:pt x="768" y="68"/>
                  </a:lnTo>
                  <a:lnTo>
                    <a:pt x="774" y="68"/>
                  </a:lnTo>
                  <a:lnTo>
                    <a:pt x="780" y="66"/>
                  </a:lnTo>
                  <a:lnTo>
                    <a:pt x="788" y="62"/>
                  </a:lnTo>
                  <a:lnTo>
                    <a:pt x="794" y="68"/>
                  </a:lnTo>
                  <a:lnTo>
                    <a:pt x="800" y="70"/>
                  </a:lnTo>
                  <a:lnTo>
                    <a:pt x="808" y="70"/>
                  </a:lnTo>
                  <a:lnTo>
                    <a:pt x="814" y="70"/>
                  </a:lnTo>
                  <a:lnTo>
                    <a:pt x="822" y="70"/>
                  </a:lnTo>
                  <a:lnTo>
                    <a:pt x="828" y="70"/>
                  </a:lnTo>
                  <a:lnTo>
                    <a:pt x="834" y="70"/>
                  </a:lnTo>
                  <a:lnTo>
                    <a:pt x="842" y="70"/>
                  </a:lnTo>
                  <a:lnTo>
                    <a:pt x="848" y="68"/>
                  </a:lnTo>
                  <a:lnTo>
                    <a:pt x="854" y="70"/>
                  </a:lnTo>
                  <a:lnTo>
                    <a:pt x="862" y="70"/>
                  </a:lnTo>
                  <a:lnTo>
                    <a:pt x="868" y="70"/>
                  </a:lnTo>
                  <a:lnTo>
                    <a:pt x="874" y="68"/>
                  </a:lnTo>
                  <a:lnTo>
                    <a:pt x="882" y="66"/>
                  </a:lnTo>
                  <a:lnTo>
                    <a:pt x="888" y="62"/>
                  </a:lnTo>
                  <a:lnTo>
                    <a:pt x="896" y="68"/>
                  </a:lnTo>
                  <a:lnTo>
                    <a:pt x="902" y="70"/>
                  </a:lnTo>
                  <a:lnTo>
                    <a:pt x="908" y="70"/>
                  </a:lnTo>
                  <a:lnTo>
                    <a:pt x="916" y="70"/>
                  </a:lnTo>
                  <a:lnTo>
                    <a:pt x="922" y="70"/>
                  </a:lnTo>
                  <a:lnTo>
                    <a:pt x="928" y="70"/>
                  </a:lnTo>
                  <a:lnTo>
                    <a:pt x="936" y="70"/>
                  </a:lnTo>
                  <a:lnTo>
                    <a:pt x="942" y="70"/>
                  </a:lnTo>
                  <a:lnTo>
                    <a:pt x="948" y="62"/>
                  </a:lnTo>
                  <a:lnTo>
                    <a:pt x="956" y="50"/>
                  </a:lnTo>
                  <a:lnTo>
                    <a:pt x="962" y="48"/>
                  </a:lnTo>
                  <a:lnTo>
                    <a:pt x="970" y="40"/>
                  </a:lnTo>
                  <a:lnTo>
                    <a:pt x="976" y="26"/>
                  </a:lnTo>
                  <a:lnTo>
                    <a:pt x="982" y="16"/>
                  </a:lnTo>
                  <a:lnTo>
                    <a:pt x="990" y="4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10" y="4"/>
                  </a:lnTo>
                  <a:lnTo>
                    <a:pt x="1016" y="10"/>
                  </a:lnTo>
                  <a:lnTo>
                    <a:pt x="1022" y="12"/>
                  </a:lnTo>
                  <a:lnTo>
                    <a:pt x="1030" y="24"/>
                  </a:lnTo>
                  <a:lnTo>
                    <a:pt x="1036" y="40"/>
                  </a:lnTo>
                  <a:lnTo>
                    <a:pt x="1044" y="34"/>
                  </a:lnTo>
                  <a:lnTo>
                    <a:pt x="1050" y="32"/>
                  </a:lnTo>
                  <a:lnTo>
                    <a:pt x="1056" y="30"/>
                  </a:lnTo>
                  <a:lnTo>
                    <a:pt x="1064" y="30"/>
                  </a:lnTo>
                  <a:lnTo>
                    <a:pt x="1070" y="36"/>
                  </a:lnTo>
                  <a:lnTo>
                    <a:pt x="1076" y="44"/>
                  </a:lnTo>
                  <a:lnTo>
                    <a:pt x="1084" y="50"/>
                  </a:lnTo>
                  <a:lnTo>
                    <a:pt x="1090" y="56"/>
                  </a:lnTo>
                  <a:lnTo>
                    <a:pt x="1096" y="66"/>
                  </a:lnTo>
                  <a:lnTo>
                    <a:pt x="1104" y="68"/>
                  </a:lnTo>
                  <a:lnTo>
                    <a:pt x="1110" y="68"/>
                  </a:lnTo>
                  <a:lnTo>
                    <a:pt x="1118" y="68"/>
                  </a:lnTo>
                  <a:lnTo>
                    <a:pt x="1124" y="68"/>
                  </a:lnTo>
                  <a:lnTo>
                    <a:pt x="1130" y="68"/>
                  </a:lnTo>
                  <a:lnTo>
                    <a:pt x="1138" y="68"/>
                  </a:lnTo>
                  <a:lnTo>
                    <a:pt x="1144" y="68"/>
                  </a:lnTo>
                  <a:lnTo>
                    <a:pt x="1150" y="68"/>
                  </a:lnTo>
                  <a:lnTo>
                    <a:pt x="1158" y="68"/>
                  </a:lnTo>
                  <a:lnTo>
                    <a:pt x="1164" y="68"/>
                  </a:lnTo>
                  <a:lnTo>
                    <a:pt x="1170" y="68"/>
                  </a:lnTo>
                  <a:lnTo>
                    <a:pt x="1178" y="68"/>
                  </a:lnTo>
                  <a:lnTo>
                    <a:pt x="1184" y="68"/>
                  </a:lnTo>
                  <a:lnTo>
                    <a:pt x="1192" y="68"/>
                  </a:lnTo>
                  <a:lnTo>
                    <a:pt x="1198" y="68"/>
                  </a:lnTo>
                  <a:lnTo>
                    <a:pt x="1204" y="68"/>
                  </a:lnTo>
                  <a:lnTo>
                    <a:pt x="1212" y="70"/>
                  </a:lnTo>
                  <a:lnTo>
                    <a:pt x="1218" y="70"/>
                  </a:lnTo>
                  <a:lnTo>
                    <a:pt x="1224" y="70"/>
                  </a:lnTo>
                  <a:lnTo>
                    <a:pt x="1232" y="70"/>
                  </a:lnTo>
                  <a:lnTo>
                    <a:pt x="1238" y="70"/>
                  </a:lnTo>
                  <a:lnTo>
                    <a:pt x="1244" y="70"/>
                  </a:lnTo>
                  <a:lnTo>
                    <a:pt x="1252" y="70"/>
                  </a:lnTo>
                  <a:lnTo>
                    <a:pt x="1258" y="70"/>
                  </a:lnTo>
                </a:path>
              </a:pathLst>
            </a:custGeom>
            <a:noFill/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31" name="Rectangle 1589"/>
            <p:cNvSpPr>
              <a:spLocks noChangeArrowheads="1"/>
            </p:cNvSpPr>
            <p:nvPr/>
          </p:nvSpPr>
          <p:spPr bwMode="auto">
            <a:xfrm>
              <a:off x="1200" y="896"/>
              <a:ext cx="3364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0332" name="Rectangle 1590"/>
            <p:cNvSpPr>
              <a:spLocks noChangeArrowheads="1"/>
            </p:cNvSpPr>
            <p:nvPr/>
          </p:nvSpPr>
          <p:spPr bwMode="auto">
            <a:xfrm>
              <a:off x="1200" y="896"/>
              <a:ext cx="3364" cy="25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endParaRPr>
            </a:p>
          </p:txBody>
        </p:sp>
        <p:sp>
          <p:nvSpPr>
            <p:cNvPr id="10333" name="Line 1591"/>
            <p:cNvSpPr>
              <a:spLocks noChangeShapeType="1"/>
            </p:cNvSpPr>
            <p:nvPr/>
          </p:nvSpPr>
          <p:spPr bwMode="auto">
            <a:xfrm>
              <a:off x="1200" y="896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34" name="Line 1592"/>
            <p:cNvSpPr>
              <a:spLocks noChangeShapeType="1"/>
            </p:cNvSpPr>
            <p:nvPr/>
          </p:nvSpPr>
          <p:spPr bwMode="auto">
            <a:xfrm>
              <a:off x="1200" y="1148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35" name="Line 1593"/>
            <p:cNvSpPr>
              <a:spLocks noChangeShapeType="1"/>
            </p:cNvSpPr>
            <p:nvPr/>
          </p:nvSpPr>
          <p:spPr bwMode="auto">
            <a:xfrm flipV="1">
              <a:off x="4564" y="896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36" name="Line 1594"/>
            <p:cNvSpPr>
              <a:spLocks noChangeShapeType="1"/>
            </p:cNvSpPr>
            <p:nvPr/>
          </p:nvSpPr>
          <p:spPr bwMode="auto">
            <a:xfrm flipV="1">
              <a:off x="1200" y="896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37" name="Line 1595"/>
            <p:cNvSpPr>
              <a:spLocks noChangeShapeType="1"/>
            </p:cNvSpPr>
            <p:nvPr/>
          </p:nvSpPr>
          <p:spPr bwMode="auto">
            <a:xfrm>
              <a:off x="1200" y="1148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38" name="Line 1596"/>
            <p:cNvSpPr>
              <a:spLocks noChangeShapeType="1"/>
            </p:cNvSpPr>
            <p:nvPr/>
          </p:nvSpPr>
          <p:spPr bwMode="auto">
            <a:xfrm flipV="1">
              <a:off x="1200" y="896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39" name="Line 1597"/>
            <p:cNvSpPr>
              <a:spLocks noChangeShapeType="1"/>
            </p:cNvSpPr>
            <p:nvPr/>
          </p:nvSpPr>
          <p:spPr bwMode="auto">
            <a:xfrm flipV="1">
              <a:off x="1200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40" name="Line 1598"/>
            <p:cNvSpPr>
              <a:spLocks noChangeShapeType="1"/>
            </p:cNvSpPr>
            <p:nvPr/>
          </p:nvSpPr>
          <p:spPr bwMode="auto">
            <a:xfrm>
              <a:off x="1200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41" name="Line 1599"/>
            <p:cNvSpPr>
              <a:spLocks noChangeShapeType="1"/>
            </p:cNvSpPr>
            <p:nvPr/>
          </p:nvSpPr>
          <p:spPr bwMode="auto">
            <a:xfrm flipV="1">
              <a:off x="1536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42" name="Line 1600"/>
            <p:cNvSpPr>
              <a:spLocks noChangeShapeType="1"/>
            </p:cNvSpPr>
            <p:nvPr/>
          </p:nvSpPr>
          <p:spPr bwMode="auto">
            <a:xfrm>
              <a:off x="1536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43" name="Line 1601"/>
            <p:cNvSpPr>
              <a:spLocks noChangeShapeType="1"/>
            </p:cNvSpPr>
            <p:nvPr/>
          </p:nvSpPr>
          <p:spPr bwMode="auto">
            <a:xfrm flipV="1">
              <a:off x="1872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44" name="Line 1602"/>
            <p:cNvSpPr>
              <a:spLocks noChangeShapeType="1"/>
            </p:cNvSpPr>
            <p:nvPr/>
          </p:nvSpPr>
          <p:spPr bwMode="auto">
            <a:xfrm>
              <a:off x="1872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45" name="Line 1603"/>
            <p:cNvSpPr>
              <a:spLocks noChangeShapeType="1"/>
            </p:cNvSpPr>
            <p:nvPr/>
          </p:nvSpPr>
          <p:spPr bwMode="auto">
            <a:xfrm flipV="1">
              <a:off x="2208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46" name="Line 1604"/>
            <p:cNvSpPr>
              <a:spLocks noChangeShapeType="1"/>
            </p:cNvSpPr>
            <p:nvPr/>
          </p:nvSpPr>
          <p:spPr bwMode="auto">
            <a:xfrm>
              <a:off x="2208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47" name="Line 1605"/>
            <p:cNvSpPr>
              <a:spLocks noChangeShapeType="1"/>
            </p:cNvSpPr>
            <p:nvPr/>
          </p:nvSpPr>
          <p:spPr bwMode="auto">
            <a:xfrm flipV="1">
              <a:off x="2546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48" name="Line 1606"/>
            <p:cNvSpPr>
              <a:spLocks noChangeShapeType="1"/>
            </p:cNvSpPr>
            <p:nvPr/>
          </p:nvSpPr>
          <p:spPr bwMode="auto">
            <a:xfrm>
              <a:off x="2546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49" name="Line 1607"/>
            <p:cNvSpPr>
              <a:spLocks noChangeShapeType="1"/>
            </p:cNvSpPr>
            <p:nvPr/>
          </p:nvSpPr>
          <p:spPr bwMode="auto">
            <a:xfrm flipV="1">
              <a:off x="2882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50" name="Line 1608"/>
            <p:cNvSpPr>
              <a:spLocks noChangeShapeType="1"/>
            </p:cNvSpPr>
            <p:nvPr/>
          </p:nvSpPr>
          <p:spPr bwMode="auto">
            <a:xfrm>
              <a:off x="2882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51" name="Line 1609"/>
            <p:cNvSpPr>
              <a:spLocks noChangeShapeType="1"/>
            </p:cNvSpPr>
            <p:nvPr/>
          </p:nvSpPr>
          <p:spPr bwMode="auto">
            <a:xfrm flipV="1">
              <a:off x="3218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52" name="Line 1610"/>
            <p:cNvSpPr>
              <a:spLocks noChangeShapeType="1"/>
            </p:cNvSpPr>
            <p:nvPr/>
          </p:nvSpPr>
          <p:spPr bwMode="auto">
            <a:xfrm>
              <a:off x="3218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53" name="Line 1611"/>
            <p:cNvSpPr>
              <a:spLocks noChangeShapeType="1"/>
            </p:cNvSpPr>
            <p:nvPr/>
          </p:nvSpPr>
          <p:spPr bwMode="auto">
            <a:xfrm flipV="1">
              <a:off x="3554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54" name="Line 1612"/>
            <p:cNvSpPr>
              <a:spLocks noChangeShapeType="1"/>
            </p:cNvSpPr>
            <p:nvPr/>
          </p:nvSpPr>
          <p:spPr bwMode="auto">
            <a:xfrm>
              <a:off x="3554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55" name="Line 1613"/>
            <p:cNvSpPr>
              <a:spLocks noChangeShapeType="1"/>
            </p:cNvSpPr>
            <p:nvPr/>
          </p:nvSpPr>
          <p:spPr bwMode="auto">
            <a:xfrm flipV="1">
              <a:off x="3890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56" name="Line 1614"/>
            <p:cNvSpPr>
              <a:spLocks noChangeShapeType="1"/>
            </p:cNvSpPr>
            <p:nvPr/>
          </p:nvSpPr>
          <p:spPr bwMode="auto">
            <a:xfrm>
              <a:off x="3890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57" name="Line 1615"/>
            <p:cNvSpPr>
              <a:spLocks noChangeShapeType="1"/>
            </p:cNvSpPr>
            <p:nvPr/>
          </p:nvSpPr>
          <p:spPr bwMode="auto">
            <a:xfrm flipV="1">
              <a:off x="4226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58" name="Line 1616"/>
            <p:cNvSpPr>
              <a:spLocks noChangeShapeType="1"/>
            </p:cNvSpPr>
            <p:nvPr/>
          </p:nvSpPr>
          <p:spPr bwMode="auto">
            <a:xfrm>
              <a:off x="4226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59" name="Line 1617"/>
            <p:cNvSpPr>
              <a:spLocks noChangeShapeType="1"/>
            </p:cNvSpPr>
            <p:nvPr/>
          </p:nvSpPr>
          <p:spPr bwMode="auto">
            <a:xfrm flipV="1">
              <a:off x="4564" y="1114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60" name="Line 1618"/>
            <p:cNvSpPr>
              <a:spLocks noChangeShapeType="1"/>
            </p:cNvSpPr>
            <p:nvPr/>
          </p:nvSpPr>
          <p:spPr bwMode="auto">
            <a:xfrm>
              <a:off x="4564" y="896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61" name="Line 1619"/>
            <p:cNvSpPr>
              <a:spLocks noChangeShapeType="1"/>
            </p:cNvSpPr>
            <p:nvPr/>
          </p:nvSpPr>
          <p:spPr bwMode="auto">
            <a:xfrm>
              <a:off x="1200" y="114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62" name="Line 1620"/>
            <p:cNvSpPr>
              <a:spLocks noChangeShapeType="1"/>
            </p:cNvSpPr>
            <p:nvPr/>
          </p:nvSpPr>
          <p:spPr bwMode="auto">
            <a:xfrm flipH="1">
              <a:off x="4530" y="114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63" name="Line 1621"/>
            <p:cNvSpPr>
              <a:spLocks noChangeShapeType="1"/>
            </p:cNvSpPr>
            <p:nvPr/>
          </p:nvSpPr>
          <p:spPr bwMode="auto">
            <a:xfrm>
              <a:off x="1200" y="102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64" name="Line 1622"/>
            <p:cNvSpPr>
              <a:spLocks noChangeShapeType="1"/>
            </p:cNvSpPr>
            <p:nvPr/>
          </p:nvSpPr>
          <p:spPr bwMode="auto">
            <a:xfrm flipH="1">
              <a:off x="4530" y="102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65" name="Line 1623"/>
            <p:cNvSpPr>
              <a:spLocks noChangeShapeType="1"/>
            </p:cNvSpPr>
            <p:nvPr/>
          </p:nvSpPr>
          <p:spPr bwMode="auto">
            <a:xfrm>
              <a:off x="1200" y="896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66" name="Line 1624"/>
            <p:cNvSpPr>
              <a:spLocks noChangeShapeType="1"/>
            </p:cNvSpPr>
            <p:nvPr/>
          </p:nvSpPr>
          <p:spPr bwMode="auto">
            <a:xfrm flipH="1">
              <a:off x="4530" y="896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67" name="Line 1625"/>
            <p:cNvSpPr>
              <a:spLocks noChangeShapeType="1"/>
            </p:cNvSpPr>
            <p:nvPr/>
          </p:nvSpPr>
          <p:spPr bwMode="auto">
            <a:xfrm>
              <a:off x="1200" y="896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68" name="Line 1626"/>
            <p:cNvSpPr>
              <a:spLocks noChangeShapeType="1"/>
            </p:cNvSpPr>
            <p:nvPr/>
          </p:nvSpPr>
          <p:spPr bwMode="auto">
            <a:xfrm>
              <a:off x="1200" y="1148"/>
              <a:ext cx="336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69" name="Line 1627"/>
            <p:cNvSpPr>
              <a:spLocks noChangeShapeType="1"/>
            </p:cNvSpPr>
            <p:nvPr/>
          </p:nvSpPr>
          <p:spPr bwMode="auto">
            <a:xfrm flipV="1">
              <a:off x="4564" y="896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70" name="Line 1628"/>
            <p:cNvSpPr>
              <a:spLocks noChangeShapeType="1"/>
            </p:cNvSpPr>
            <p:nvPr/>
          </p:nvSpPr>
          <p:spPr bwMode="auto">
            <a:xfrm flipV="1">
              <a:off x="1200" y="896"/>
              <a:ext cx="1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71" name="Freeform 1629"/>
            <p:cNvSpPr>
              <a:spLocks/>
            </p:cNvSpPr>
            <p:nvPr/>
          </p:nvSpPr>
          <p:spPr bwMode="auto">
            <a:xfrm>
              <a:off x="2464" y="1004"/>
              <a:ext cx="2012" cy="144"/>
            </a:xfrm>
            <a:custGeom>
              <a:avLst/>
              <a:gdLst>
                <a:gd name="T0" fmla="*/ 28 w 2012"/>
                <a:gd name="T1" fmla="*/ 144 h 144"/>
                <a:gd name="T2" fmla="*/ 60 w 2012"/>
                <a:gd name="T3" fmla="*/ 144 h 144"/>
                <a:gd name="T4" fmla="*/ 94 w 2012"/>
                <a:gd name="T5" fmla="*/ 144 h 144"/>
                <a:gd name="T6" fmla="*/ 128 w 2012"/>
                <a:gd name="T7" fmla="*/ 144 h 144"/>
                <a:gd name="T8" fmla="*/ 162 w 2012"/>
                <a:gd name="T9" fmla="*/ 144 h 144"/>
                <a:gd name="T10" fmla="*/ 196 w 2012"/>
                <a:gd name="T11" fmla="*/ 144 h 144"/>
                <a:gd name="T12" fmla="*/ 228 w 2012"/>
                <a:gd name="T13" fmla="*/ 126 h 144"/>
                <a:gd name="T14" fmla="*/ 262 w 2012"/>
                <a:gd name="T15" fmla="*/ 142 h 144"/>
                <a:gd name="T16" fmla="*/ 296 w 2012"/>
                <a:gd name="T17" fmla="*/ 144 h 144"/>
                <a:gd name="T18" fmla="*/ 330 w 2012"/>
                <a:gd name="T19" fmla="*/ 144 h 144"/>
                <a:gd name="T20" fmla="*/ 364 w 2012"/>
                <a:gd name="T21" fmla="*/ 144 h 144"/>
                <a:gd name="T22" fmla="*/ 398 w 2012"/>
                <a:gd name="T23" fmla="*/ 140 h 144"/>
                <a:gd name="T24" fmla="*/ 430 w 2012"/>
                <a:gd name="T25" fmla="*/ 98 h 144"/>
                <a:gd name="T26" fmla="*/ 464 w 2012"/>
                <a:gd name="T27" fmla="*/ 142 h 144"/>
                <a:gd name="T28" fmla="*/ 498 w 2012"/>
                <a:gd name="T29" fmla="*/ 142 h 144"/>
                <a:gd name="T30" fmla="*/ 532 w 2012"/>
                <a:gd name="T31" fmla="*/ 144 h 144"/>
                <a:gd name="T32" fmla="*/ 566 w 2012"/>
                <a:gd name="T33" fmla="*/ 144 h 144"/>
                <a:gd name="T34" fmla="*/ 598 w 2012"/>
                <a:gd name="T35" fmla="*/ 144 h 144"/>
                <a:gd name="T36" fmla="*/ 632 w 2012"/>
                <a:gd name="T37" fmla="*/ 144 h 144"/>
                <a:gd name="T38" fmla="*/ 666 w 2012"/>
                <a:gd name="T39" fmla="*/ 144 h 144"/>
                <a:gd name="T40" fmla="*/ 700 w 2012"/>
                <a:gd name="T41" fmla="*/ 144 h 144"/>
                <a:gd name="T42" fmla="*/ 734 w 2012"/>
                <a:gd name="T43" fmla="*/ 144 h 144"/>
                <a:gd name="T44" fmla="*/ 768 w 2012"/>
                <a:gd name="T45" fmla="*/ 144 h 144"/>
                <a:gd name="T46" fmla="*/ 800 w 2012"/>
                <a:gd name="T47" fmla="*/ 144 h 144"/>
                <a:gd name="T48" fmla="*/ 834 w 2012"/>
                <a:gd name="T49" fmla="*/ 138 h 144"/>
                <a:gd name="T50" fmla="*/ 868 w 2012"/>
                <a:gd name="T51" fmla="*/ 132 h 144"/>
                <a:gd name="T52" fmla="*/ 902 w 2012"/>
                <a:gd name="T53" fmla="*/ 142 h 144"/>
                <a:gd name="T54" fmla="*/ 936 w 2012"/>
                <a:gd name="T55" fmla="*/ 142 h 144"/>
                <a:gd name="T56" fmla="*/ 968 w 2012"/>
                <a:gd name="T57" fmla="*/ 144 h 144"/>
                <a:gd name="T58" fmla="*/ 1002 w 2012"/>
                <a:gd name="T59" fmla="*/ 144 h 144"/>
                <a:gd name="T60" fmla="*/ 1036 w 2012"/>
                <a:gd name="T61" fmla="*/ 144 h 144"/>
                <a:gd name="T62" fmla="*/ 1070 w 2012"/>
                <a:gd name="T63" fmla="*/ 144 h 144"/>
                <a:gd name="T64" fmla="*/ 1104 w 2012"/>
                <a:gd name="T65" fmla="*/ 142 h 144"/>
                <a:gd name="T66" fmla="*/ 1138 w 2012"/>
                <a:gd name="T67" fmla="*/ 142 h 144"/>
                <a:gd name="T68" fmla="*/ 1170 w 2012"/>
                <a:gd name="T69" fmla="*/ 144 h 144"/>
                <a:gd name="T70" fmla="*/ 1204 w 2012"/>
                <a:gd name="T71" fmla="*/ 142 h 144"/>
                <a:gd name="T72" fmla="*/ 1238 w 2012"/>
                <a:gd name="T73" fmla="*/ 132 h 144"/>
                <a:gd name="T74" fmla="*/ 1272 w 2012"/>
                <a:gd name="T75" fmla="*/ 144 h 144"/>
                <a:gd name="T76" fmla="*/ 1306 w 2012"/>
                <a:gd name="T77" fmla="*/ 144 h 144"/>
                <a:gd name="T78" fmla="*/ 1338 w 2012"/>
                <a:gd name="T79" fmla="*/ 144 h 144"/>
                <a:gd name="T80" fmla="*/ 1372 w 2012"/>
                <a:gd name="T81" fmla="*/ 144 h 144"/>
                <a:gd name="T82" fmla="*/ 1406 w 2012"/>
                <a:gd name="T83" fmla="*/ 144 h 144"/>
                <a:gd name="T84" fmla="*/ 1440 w 2012"/>
                <a:gd name="T85" fmla="*/ 144 h 144"/>
                <a:gd name="T86" fmla="*/ 1474 w 2012"/>
                <a:gd name="T87" fmla="*/ 144 h 144"/>
                <a:gd name="T88" fmla="*/ 1508 w 2012"/>
                <a:gd name="T89" fmla="*/ 144 h 144"/>
                <a:gd name="T90" fmla="*/ 1540 w 2012"/>
                <a:gd name="T91" fmla="*/ 144 h 144"/>
                <a:gd name="T92" fmla="*/ 1574 w 2012"/>
                <a:gd name="T93" fmla="*/ 140 h 144"/>
                <a:gd name="T94" fmla="*/ 1608 w 2012"/>
                <a:gd name="T95" fmla="*/ 140 h 144"/>
                <a:gd name="T96" fmla="*/ 1642 w 2012"/>
                <a:gd name="T97" fmla="*/ 54 h 144"/>
                <a:gd name="T98" fmla="*/ 1676 w 2012"/>
                <a:gd name="T99" fmla="*/ 116 h 144"/>
                <a:gd name="T100" fmla="*/ 1708 w 2012"/>
                <a:gd name="T101" fmla="*/ 144 h 144"/>
                <a:gd name="T102" fmla="*/ 1742 w 2012"/>
                <a:gd name="T103" fmla="*/ 144 h 144"/>
                <a:gd name="T104" fmla="*/ 1776 w 2012"/>
                <a:gd name="T105" fmla="*/ 138 h 144"/>
                <a:gd name="T106" fmla="*/ 1810 w 2012"/>
                <a:gd name="T107" fmla="*/ 144 h 144"/>
                <a:gd name="T108" fmla="*/ 1844 w 2012"/>
                <a:gd name="T109" fmla="*/ 142 h 144"/>
                <a:gd name="T110" fmla="*/ 1878 w 2012"/>
                <a:gd name="T111" fmla="*/ 144 h 144"/>
                <a:gd name="T112" fmla="*/ 1910 w 2012"/>
                <a:gd name="T113" fmla="*/ 144 h 144"/>
                <a:gd name="T114" fmla="*/ 1944 w 2012"/>
                <a:gd name="T115" fmla="*/ 144 h 144"/>
                <a:gd name="T116" fmla="*/ 1978 w 2012"/>
                <a:gd name="T117" fmla="*/ 144 h 144"/>
                <a:gd name="T118" fmla="*/ 2012 w 2012"/>
                <a:gd name="T119" fmla="*/ 144 h 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12"/>
                <a:gd name="T181" fmla="*/ 0 h 144"/>
                <a:gd name="T182" fmla="*/ 2012 w 2012"/>
                <a:gd name="T183" fmla="*/ 144 h 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12" h="144">
                  <a:moveTo>
                    <a:pt x="0" y="144"/>
                  </a:moveTo>
                  <a:lnTo>
                    <a:pt x="8" y="144"/>
                  </a:lnTo>
                  <a:lnTo>
                    <a:pt x="14" y="144"/>
                  </a:lnTo>
                  <a:lnTo>
                    <a:pt x="20" y="144"/>
                  </a:lnTo>
                  <a:lnTo>
                    <a:pt x="28" y="144"/>
                  </a:lnTo>
                  <a:lnTo>
                    <a:pt x="34" y="144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68" y="144"/>
                  </a:lnTo>
                  <a:lnTo>
                    <a:pt x="74" y="144"/>
                  </a:lnTo>
                  <a:lnTo>
                    <a:pt x="82" y="144"/>
                  </a:lnTo>
                  <a:lnTo>
                    <a:pt x="88" y="144"/>
                  </a:lnTo>
                  <a:lnTo>
                    <a:pt x="94" y="144"/>
                  </a:lnTo>
                  <a:lnTo>
                    <a:pt x="102" y="144"/>
                  </a:lnTo>
                  <a:lnTo>
                    <a:pt x="108" y="144"/>
                  </a:lnTo>
                  <a:lnTo>
                    <a:pt x="114" y="144"/>
                  </a:lnTo>
                  <a:lnTo>
                    <a:pt x="122" y="144"/>
                  </a:lnTo>
                  <a:lnTo>
                    <a:pt x="128" y="144"/>
                  </a:lnTo>
                  <a:lnTo>
                    <a:pt x="134" y="144"/>
                  </a:lnTo>
                  <a:lnTo>
                    <a:pt x="142" y="144"/>
                  </a:lnTo>
                  <a:lnTo>
                    <a:pt x="148" y="144"/>
                  </a:lnTo>
                  <a:lnTo>
                    <a:pt x="154" y="144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76" y="144"/>
                  </a:lnTo>
                  <a:lnTo>
                    <a:pt x="182" y="144"/>
                  </a:lnTo>
                  <a:lnTo>
                    <a:pt x="188" y="144"/>
                  </a:lnTo>
                  <a:lnTo>
                    <a:pt x="196" y="144"/>
                  </a:lnTo>
                  <a:lnTo>
                    <a:pt x="202" y="142"/>
                  </a:lnTo>
                  <a:lnTo>
                    <a:pt x="208" y="140"/>
                  </a:lnTo>
                  <a:lnTo>
                    <a:pt x="216" y="142"/>
                  </a:lnTo>
                  <a:lnTo>
                    <a:pt x="222" y="144"/>
                  </a:lnTo>
                  <a:lnTo>
                    <a:pt x="228" y="126"/>
                  </a:lnTo>
                  <a:lnTo>
                    <a:pt x="236" y="54"/>
                  </a:lnTo>
                  <a:lnTo>
                    <a:pt x="242" y="126"/>
                  </a:lnTo>
                  <a:lnTo>
                    <a:pt x="250" y="134"/>
                  </a:lnTo>
                  <a:lnTo>
                    <a:pt x="256" y="140"/>
                  </a:lnTo>
                  <a:lnTo>
                    <a:pt x="262" y="142"/>
                  </a:lnTo>
                  <a:lnTo>
                    <a:pt x="270" y="142"/>
                  </a:lnTo>
                  <a:lnTo>
                    <a:pt x="276" y="142"/>
                  </a:lnTo>
                  <a:lnTo>
                    <a:pt x="282" y="144"/>
                  </a:lnTo>
                  <a:lnTo>
                    <a:pt x="290" y="144"/>
                  </a:lnTo>
                  <a:lnTo>
                    <a:pt x="296" y="144"/>
                  </a:lnTo>
                  <a:lnTo>
                    <a:pt x="302" y="144"/>
                  </a:lnTo>
                  <a:lnTo>
                    <a:pt x="310" y="144"/>
                  </a:lnTo>
                  <a:lnTo>
                    <a:pt x="316" y="144"/>
                  </a:lnTo>
                  <a:lnTo>
                    <a:pt x="324" y="144"/>
                  </a:lnTo>
                  <a:lnTo>
                    <a:pt x="330" y="144"/>
                  </a:lnTo>
                  <a:lnTo>
                    <a:pt x="336" y="144"/>
                  </a:lnTo>
                  <a:lnTo>
                    <a:pt x="344" y="144"/>
                  </a:lnTo>
                  <a:lnTo>
                    <a:pt x="350" y="144"/>
                  </a:lnTo>
                  <a:lnTo>
                    <a:pt x="356" y="144"/>
                  </a:lnTo>
                  <a:lnTo>
                    <a:pt x="364" y="144"/>
                  </a:lnTo>
                  <a:lnTo>
                    <a:pt x="370" y="144"/>
                  </a:lnTo>
                  <a:lnTo>
                    <a:pt x="376" y="144"/>
                  </a:lnTo>
                  <a:lnTo>
                    <a:pt x="384" y="144"/>
                  </a:lnTo>
                  <a:lnTo>
                    <a:pt x="390" y="144"/>
                  </a:lnTo>
                  <a:lnTo>
                    <a:pt x="398" y="140"/>
                  </a:lnTo>
                  <a:lnTo>
                    <a:pt x="404" y="136"/>
                  </a:lnTo>
                  <a:lnTo>
                    <a:pt x="410" y="134"/>
                  </a:lnTo>
                  <a:lnTo>
                    <a:pt x="418" y="136"/>
                  </a:lnTo>
                  <a:lnTo>
                    <a:pt x="424" y="118"/>
                  </a:lnTo>
                  <a:lnTo>
                    <a:pt x="430" y="98"/>
                  </a:lnTo>
                  <a:lnTo>
                    <a:pt x="438" y="112"/>
                  </a:lnTo>
                  <a:lnTo>
                    <a:pt x="444" y="130"/>
                  </a:lnTo>
                  <a:lnTo>
                    <a:pt x="450" y="132"/>
                  </a:lnTo>
                  <a:lnTo>
                    <a:pt x="458" y="140"/>
                  </a:lnTo>
                  <a:lnTo>
                    <a:pt x="464" y="142"/>
                  </a:lnTo>
                  <a:lnTo>
                    <a:pt x="472" y="142"/>
                  </a:lnTo>
                  <a:lnTo>
                    <a:pt x="478" y="144"/>
                  </a:lnTo>
                  <a:lnTo>
                    <a:pt x="484" y="136"/>
                  </a:lnTo>
                  <a:lnTo>
                    <a:pt x="492" y="140"/>
                  </a:lnTo>
                  <a:lnTo>
                    <a:pt x="498" y="142"/>
                  </a:lnTo>
                  <a:lnTo>
                    <a:pt x="504" y="142"/>
                  </a:lnTo>
                  <a:lnTo>
                    <a:pt x="512" y="144"/>
                  </a:lnTo>
                  <a:lnTo>
                    <a:pt x="518" y="144"/>
                  </a:lnTo>
                  <a:lnTo>
                    <a:pt x="524" y="144"/>
                  </a:lnTo>
                  <a:lnTo>
                    <a:pt x="532" y="144"/>
                  </a:lnTo>
                  <a:lnTo>
                    <a:pt x="538" y="144"/>
                  </a:lnTo>
                  <a:lnTo>
                    <a:pt x="546" y="144"/>
                  </a:lnTo>
                  <a:lnTo>
                    <a:pt x="552" y="144"/>
                  </a:lnTo>
                  <a:lnTo>
                    <a:pt x="558" y="144"/>
                  </a:lnTo>
                  <a:lnTo>
                    <a:pt x="566" y="144"/>
                  </a:lnTo>
                  <a:lnTo>
                    <a:pt x="572" y="144"/>
                  </a:lnTo>
                  <a:lnTo>
                    <a:pt x="578" y="144"/>
                  </a:lnTo>
                  <a:lnTo>
                    <a:pt x="586" y="144"/>
                  </a:lnTo>
                  <a:lnTo>
                    <a:pt x="592" y="144"/>
                  </a:lnTo>
                  <a:lnTo>
                    <a:pt x="598" y="144"/>
                  </a:lnTo>
                  <a:lnTo>
                    <a:pt x="606" y="144"/>
                  </a:lnTo>
                  <a:lnTo>
                    <a:pt x="612" y="144"/>
                  </a:lnTo>
                  <a:lnTo>
                    <a:pt x="620" y="144"/>
                  </a:lnTo>
                  <a:lnTo>
                    <a:pt x="626" y="144"/>
                  </a:lnTo>
                  <a:lnTo>
                    <a:pt x="632" y="144"/>
                  </a:lnTo>
                  <a:lnTo>
                    <a:pt x="640" y="144"/>
                  </a:lnTo>
                  <a:lnTo>
                    <a:pt x="646" y="144"/>
                  </a:lnTo>
                  <a:lnTo>
                    <a:pt x="652" y="144"/>
                  </a:lnTo>
                  <a:lnTo>
                    <a:pt x="660" y="144"/>
                  </a:lnTo>
                  <a:lnTo>
                    <a:pt x="666" y="144"/>
                  </a:lnTo>
                  <a:lnTo>
                    <a:pt x="672" y="144"/>
                  </a:lnTo>
                  <a:lnTo>
                    <a:pt x="680" y="144"/>
                  </a:lnTo>
                  <a:lnTo>
                    <a:pt x="686" y="144"/>
                  </a:lnTo>
                  <a:lnTo>
                    <a:pt x="694" y="144"/>
                  </a:lnTo>
                  <a:lnTo>
                    <a:pt x="700" y="144"/>
                  </a:lnTo>
                  <a:lnTo>
                    <a:pt x="706" y="144"/>
                  </a:lnTo>
                  <a:lnTo>
                    <a:pt x="714" y="144"/>
                  </a:lnTo>
                  <a:lnTo>
                    <a:pt x="720" y="144"/>
                  </a:lnTo>
                  <a:lnTo>
                    <a:pt x="726" y="144"/>
                  </a:lnTo>
                  <a:lnTo>
                    <a:pt x="734" y="144"/>
                  </a:lnTo>
                  <a:lnTo>
                    <a:pt x="740" y="144"/>
                  </a:lnTo>
                  <a:lnTo>
                    <a:pt x="746" y="144"/>
                  </a:lnTo>
                  <a:lnTo>
                    <a:pt x="754" y="144"/>
                  </a:lnTo>
                  <a:lnTo>
                    <a:pt x="760" y="144"/>
                  </a:lnTo>
                  <a:lnTo>
                    <a:pt x="768" y="144"/>
                  </a:lnTo>
                  <a:lnTo>
                    <a:pt x="774" y="144"/>
                  </a:lnTo>
                  <a:lnTo>
                    <a:pt x="780" y="144"/>
                  </a:lnTo>
                  <a:lnTo>
                    <a:pt x="788" y="144"/>
                  </a:lnTo>
                  <a:lnTo>
                    <a:pt x="794" y="144"/>
                  </a:lnTo>
                  <a:lnTo>
                    <a:pt x="800" y="144"/>
                  </a:lnTo>
                  <a:lnTo>
                    <a:pt x="808" y="144"/>
                  </a:lnTo>
                  <a:lnTo>
                    <a:pt x="814" y="144"/>
                  </a:lnTo>
                  <a:lnTo>
                    <a:pt x="820" y="144"/>
                  </a:lnTo>
                  <a:lnTo>
                    <a:pt x="828" y="144"/>
                  </a:lnTo>
                  <a:lnTo>
                    <a:pt x="834" y="138"/>
                  </a:lnTo>
                  <a:lnTo>
                    <a:pt x="842" y="72"/>
                  </a:lnTo>
                  <a:lnTo>
                    <a:pt x="848" y="0"/>
                  </a:lnTo>
                  <a:lnTo>
                    <a:pt x="854" y="42"/>
                  </a:lnTo>
                  <a:lnTo>
                    <a:pt x="862" y="120"/>
                  </a:lnTo>
                  <a:lnTo>
                    <a:pt x="868" y="132"/>
                  </a:lnTo>
                  <a:lnTo>
                    <a:pt x="874" y="140"/>
                  </a:lnTo>
                  <a:lnTo>
                    <a:pt x="882" y="140"/>
                  </a:lnTo>
                  <a:lnTo>
                    <a:pt x="888" y="140"/>
                  </a:lnTo>
                  <a:lnTo>
                    <a:pt x="894" y="140"/>
                  </a:lnTo>
                  <a:lnTo>
                    <a:pt x="902" y="142"/>
                  </a:lnTo>
                  <a:lnTo>
                    <a:pt x="908" y="142"/>
                  </a:lnTo>
                  <a:lnTo>
                    <a:pt x="916" y="144"/>
                  </a:lnTo>
                  <a:lnTo>
                    <a:pt x="922" y="144"/>
                  </a:lnTo>
                  <a:lnTo>
                    <a:pt x="928" y="142"/>
                  </a:lnTo>
                  <a:lnTo>
                    <a:pt x="936" y="142"/>
                  </a:lnTo>
                  <a:lnTo>
                    <a:pt x="942" y="144"/>
                  </a:lnTo>
                  <a:lnTo>
                    <a:pt x="948" y="144"/>
                  </a:lnTo>
                  <a:lnTo>
                    <a:pt x="956" y="144"/>
                  </a:lnTo>
                  <a:lnTo>
                    <a:pt x="962" y="144"/>
                  </a:lnTo>
                  <a:lnTo>
                    <a:pt x="968" y="144"/>
                  </a:lnTo>
                  <a:lnTo>
                    <a:pt x="976" y="144"/>
                  </a:lnTo>
                  <a:lnTo>
                    <a:pt x="982" y="144"/>
                  </a:lnTo>
                  <a:lnTo>
                    <a:pt x="990" y="144"/>
                  </a:lnTo>
                  <a:lnTo>
                    <a:pt x="996" y="142"/>
                  </a:lnTo>
                  <a:lnTo>
                    <a:pt x="1002" y="144"/>
                  </a:lnTo>
                  <a:lnTo>
                    <a:pt x="1010" y="144"/>
                  </a:lnTo>
                  <a:lnTo>
                    <a:pt x="1016" y="144"/>
                  </a:lnTo>
                  <a:lnTo>
                    <a:pt x="1022" y="144"/>
                  </a:lnTo>
                  <a:lnTo>
                    <a:pt x="1030" y="144"/>
                  </a:lnTo>
                  <a:lnTo>
                    <a:pt x="1036" y="144"/>
                  </a:lnTo>
                  <a:lnTo>
                    <a:pt x="1042" y="144"/>
                  </a:lnTo>
                  <a:lnTo>
                    <a:pt x="1050" y="144"/>
                  </a:lnTo>
                  <a:lnTo>
                    <a:pt x="1056" y="144"/>
                  </a:lnTo>
                  <a:lnTo>
                    <a:pt x="1064" y="144"/>
                  </a:lnTo>
                  <a:lnTo>
                    <a:pt x="1070" y="144"/>
                  </a:lnTo>
                  <a:lnTo>
                    <a:pt x="1076" y="140"/>
                  </a:lnTo>
                  <a:lnTo>
                    <a:pt x="1084" y="140"/>
                  </a:lnTo>
                  <a:lnTo>
                    <a:pt x="1090" y="144"/>
                  </a:lnTo>
                  <a:lnTo>
                    <a:pt x="1096" y="144"/>
                  </a:lnTo>
                  <a:lnTo>
                    <a:pt x="1104" y="142"/>
                  </a:lnTo>
                  <a:lnTo>
                    <a:pt x="1110" y="132"/>
                  </a:lnTo>
                  <a:lnTo>
                    <a:pt x="1116" y="124"/>
                  </a:lnTo>
                  <a:lnTo>
                    <a:pt x="1124" y="124"/>
                  </a:lnTo>
                  <a:lnTo>
                    <a:pt x="1130" y="140"/>
                  </a:lnTo>
                  <a:lnTo>
                    <a:pt x="1138" y="142"/>
                  </a:lnTo>
                  <a:lnTo>
                    <a:pt x="1144" y="142"/>
                  </a:lnTo>
                  <a:lnTo>
                    <a:pt x="1150" y="144"/>
                  </a:lnTo>
                  <a:lnTo>
                    <a:pt x="1158" y="142"/>
                  </a:lnTo>
                  <a:lnTo>
                    <a:pt x="1164" y="144"/>
                  </a:lnTo>
                  <a:lnTo>
                    <a:pt x="1170" y="144"/>
                  </a:lnTo>
                  <a:lnTo>
                    <a:pt x="1178" y="144"/>
                  </a:lnTo>
                  <a:lnTo>
                    <a:pt x="1184" y="144"/>
                  </a:lnTo>
                  <a:lnTo>
                    <a:pt x="1190" y="144"/>
                  </a:lnTo>
                  <a:lnTo>
                    <a:pt x="1198" y="144"/>
                  </a:lnTo>
                  <a:lnTo>
                    <a:pt x="1204" y="142"/>
                  </a:lnTo>
                  <a:lnTo>
                    <a:pt x="1212" y="128"/>
                  </a:lnTo>
                  <a:lnTo>
                    <a:pt x="1218" y="140"/>
                  </a:lnTo>
                  <a:lnTo>
                    <a:pt x="1224" y="142"/>
                  </a:lnTo>
                  <a:lnTo>
                    <a:pt x="1232" y="138"/>
                  </a:lnTo>
                  <a:lnTo>
                    <a:pt x="1238" y="132"/>
                  </a:lnTo>
                  <a:lnTo>
                    <a:pt x="1244" y="130"/>
                  </a:lnTo>
                  <a:lnTo>
                    <a:pt x="1252" y="134"/>
                  </a:lnTo>
                  <a:lnTo>
                    <a:pt x="1258" y="142"/>
                  </a:lnTo>
                  <a:lnTo>
                    <a:pt x="1264" y="142"/>
                  </a:lnTo>
                  <a:lnTo>
                    <a:pt x="1272" y="144"/>
                  </a:lnTo>
                  <a:lnTo>
                    <a:pt x="1278" y="144"/>
                  </a:lnTo>
                  <a:lnTo>
                    <a:pt x="1286" y="144"/>
                  </a:lnTo>
                  <a:lnTo>
                    <a:pt x="1292" y="144"/>
                  </a:lnTo>
                  <a:lnTo>
                    <a:pt x="1298" y="144"/>
                  </a:lnTo>
                  <a:lnTo>
                    <a:pt x="1306" y="144"/>
                  </a:lnTo>
                  <a:lnTo>
                    <a:pt x="1312" y="144"/>
                  </a:lnTo>
                  <a:lnTo>
                    <a:pt x="1318" y="144"/>
                  </a:lnTo>
                  <a:lnTo>
                    <a:pt x="1326" y="144"/>
                  </a:lnTo>
                  <a:lnTo>
                    <a:pt x="1332" y="144"/>
                  </a:lnTo>
                  <a:lnTo>
                    <a:pt x="1338" y="144"/>
                  </a:lnTo>
                  <a:lnTo>
                    <a:pt x="1346" y="144"/>
                  </a:lnTo>
                  <a:lnTo>
                    <a:pt x="1352" y="144"/>
                  </a:lnTo>
                  <a:lnTo>
                    <a:pt x="1360" y="144"/>
                  </a:lnTo>
                  <a:lnTo>
                    <a:pt x="1366" y="144"/>
                  </a:lnTo>
                  <a:lnTo>
                    <a:pt x="1372" y="144"/>
                  </a:lnTo>
                  <a:lnTo>
                    <a:pt x="1380" y="144"/>
                  </a:lnTo>
                  <a:lnTo>
                    <a:pt x="1386" y="144"/>
                  </a:lnTo>
                  <a:lnTo>
                    <a:pt x="1392" y="144"/>
                  </a:lnTo>
                  <a:lnTo>
                    <a:pt x="1400" y="144"/>
                  </a:lnTo>
                  <a:lnTo>
                    <a:pt x="1406" y="144"/>
                  </a:lnTo>
                  <a:lnTo>
                    <a:pt x="1412" y="144"/>
                  </a:lnTo>
                  <a:lnTo>
                    <a:pt x="1420" y="144"/>
                  </a:lnTo>
                  <a:lnTo>
                    <a:pt x="1426" y="144"/>
                  </a:lnTo>
                  <a:lnTo>
                    <a:pt x="1434" y="144"/>
                  </a:lnTo>
                  <a:lnTo>
                    <a:pt x="1440" y="144"/>
                  </a:lnTo>
                  <a:lnTo>
                    <a:pt x="1446" y="144"/>
                  </a:lnTo>
                  <a:lnTo>
                    <a:pt x="1454" y="144"/>
                  </a:lnTo>
                  <a:lnTo>
                    <a:pt x="1460" y="144"/>
                  </a:lnTo>
                  <a:lnTo>
                    <a:pt x="1466" y="144"/>
                  </a:lnTo>
                  <a:lnTo>
                    <a:pt x="1474" y="144"/>
                  </a:lnTo>
                  <a:lnTo>
                    <a:pt x="1480" y="144"/>
                  </a:lnTo>
                  <a:lnTo>
                    <a:pt x="1486" y="144"/>
                  </a:lnTo>
                  <a:lnTo>
                    <a:pt x="1494" y="144"/>
                  </a:lnTo>
                  <a:lnTo>
                    <a:pt x="1500" y="144"/>
                  </a:lnTo>
                  <a:lnTo>
                    <a:pt x="1508" y="144"/>
                  </a:lnTo>
                  <a:lnTo>
                    <a:pt x="1514" y="144"/>
                  </a:lnTo>
                  <a:lnTo>
                    <a:pt x="1520" y="144"/>
                  </a:lnTo>
                  <a:lnTo>
                    <a:pt x="1528" y="144"/>
                  </a:lnTo>
                  <a:lnTo>
                    <a:pt x="1534" y="144"/>
                  </a:lnTo>
                  <a:lnTo>
                    <a:pt x="1540" y="144"/>
                  </a:lnTo>
                  <a:lnTo>
                    <a:pt x="1548" y="144"/>
                  </a:lnTo>
                  <a:lnTo>
                    <a:pt x="1554" y="144"/>
                  </a:lnTo>
                  <a:lnTo>
                    <a:pt x="1560" y="144"/>
                  </a:lnTo>
                  <a:lnTo>
                    <a:pt x="1568" y="144"/>
                  </a:lnTo>
                  <a:lnTo>
                    <a:pt x="1574" y="140"/>
                  </a:lnTo>
                  <a:lnTo>
                    <a:pt x="1582" y="114"/>
                  </a:lnTo>
                  <a:lnTo>
                    <a:pt x="1588" y="112"/>
                  </a:lnTo>
                  <a:lnTo>
                    <a:pt x="1594" y="124"/>
                  </a:lnTo>
                  <a:lnTo>
                    <a:pt x="1602" y="124"/>
                  </a:lnTo>
                  <a:lnTo>
                    <a:pt x="1608" y="140"/>
                  </a:lnTo>
                  <a:lnTo>
                    <a:pt x="1614" y="144"/>
                  </a:lnTo>
                  <a:lnTo>
                    <a:pt x="1622" y="144"/>
                  </a:lnTo>
                  <a:lnTo>
                    <a:pt x="1628" y="144"/>
                  </a:lnTo>
                  <a:lnTo>
                    <a:pt x="1634" y="90"/>
                  </a:lnTo>
                  <a:lnTo>
                    <a:pt x="1642" y="54"/>
                  </a:lnTo>
                  <a:lnTo>
                    <a:pt x="1648" y="84"/>
                  </a:lnTo>
                  <a:lnTo>
                    <a:pt x="1656" y="130"/>
                  </a:lnTo>
                  <a:lnTo>
                    <a:pt x="1662" y="132"/>
                  </a:lnTo>
                  <a:lnTo>
                    <a:pt x="1668" y="122"/>
                  </a:lnTo>
                  <a:lnTo>
                    <a:pt x="1676" y="116"/>
                  </a:lnTo>
                  <a:lnTo>
                    <a:pt x="1682" y="126"/>
                  </a:lnTo>
                  <a:lnTo>
                    <a:pt x="1688" y="136"/>
                  </a:lnTo>
                  <a:lnTo>
                    <a:pt x="1696" y="140"/>
                  </a:lnTo>
                  <a:lnTo>
                    <a:pt x="1702" y="144"/>
                  </a:lnTo>
                  <a:lnTo>
                    <a:pt x="1708" y="144"/>
                  </a:lnTo>
                  <a:lnTo>
                    <a:pt x="1716" y="144"/>
                  </a:lnTo>
                  <a:lnTo>
                    <a:pt x="1722" y="144"/>
                  </a:lnTo>
                  <a:lnTo>
                    <a:pt x="1730" y="144"/>
                  </a:lnTo>
                  <a:lnTo>
                    <a:pt x="1736" y="144"/>
                  </a:lnTo>
                  <a:lnTo>
                    <a:pt x="1742" y="144"/>
                  </a:lnTo>
                  <a:lnTo>
                    <a:pt x="1750" y="140"/>
                  </a:lnTo>
                  <a:lnTo>
                    <a:pt x="1756" y="132"/>
                  </a:lnTo>
                  <a:lnTo>
                    <a:pt x="1762" y="132"/>
                  </a:lnTo>
                  <a:lnTo>
                    <a:pt x="1770" y="132"/>
                  </a:lnTo>
                  <a:lnTo>
                    <a:pt x="1776" y="138"/>
                  </a:lnTo>
                  <a:lnTo>
                    <a:pt x="1782" y="142"/>
                  </a:lnTo>
                  <a:lnTo>
                    <a:pt x="1790" y="142"/>
                  </a:lnTo>
                  <a:lnTo>
                    <a:pt x="1796" y="142"/>
                  </a:lnTo>
                  <a:lnTo>
                    <a:pt x="1804" y="144"/>
                  </a:lnTo>
                  <a:lnTo>
                    <a:pt x="1810" y="144"/>
                  </a:lnTo>
                  <a:lnTo>
                    <a:pt x="1816" y="144"/>
                  </a:lnTo>
                  <a:lnTo>
                    <a:pt x="1824" y="144"/>
                  </a:lnTo>
                  <a:lnTo>
                    <a:pt x="1830" y="142"/>
                  </a:lnTo>
                  <a:lnTo>
                    <a:pt x="1836" y="140"/>
                  </a:lnTo>
                  <a:lnTo>
                    <a:pt x="1844" y="142"/>
                  </a:lnTo>
                  <a:lnTo>
                    <a:pt x="1850" y="142"/>
                  </a:lnTo>
                  <a:lnTo>
                    <a:pt x="1856" y="144"/>
                  </a:lnTo>
                  <a:lnTo>
                    <a:pt x="1864" y="144"/>
                  </a:lnTo>
                  <a:lnTo>
                    <a:pt x="1870" y="144"/>
                  </a:lnTo>
                  <a:lnTo>
                    <a:pt x="1878" y="144"/>
                  </a:lnTo>
                  <a:lnTo>
                    <a:pt x="1884" y="144"/>
                  </a:lnTo>
                  <a:lnTo>
                    <a:pt x="1890" y="144"/>
                  </a:lnTo>
                  <a:lnTo>
                    <a:pt x="1898" y="144"/>
                  </a:lnTo>
                  <a:lnTo>
                    <a:pt x="1904" y="144"/>
                  </a:lnTo>
                  <a:lnTo>
                    <a:pt x="1910" y="144"/>
                  </a:lnTo>
                  <a:lnTo>
                    <a:pt x="1918" y="144"/>
                  </a:lnTo>
                  <a:lnTo>
                    <a:pt x="1924" y="144"/>
                  </a:lnTo>
                  <a:lnTo>
                    <a:pt x="1930" y="144"/>
                  </a:lnTo>
                  <a:lnTo>
                    <a:pt x="1938" y="144"/>
                  </a:lnTo>
                  <a:lnTo>
                    <a:pt x="1944" y="144"/>
                  </a:lnTo>
                  <a:lnTo>
                    <a:pt x="1952" y="144"/>
                  </a:lnTo>
                  <a:lnTo>
                    <a:pt x="1958" y="144"/>
                  </a:lnTo>
                  <a:lnTo>
                    <a:pt x="1964" y="144"/>
                  </a:lnTo>
                  <a:lnTo>
                    <a:pt x="1972" y="144"/>
                  </a:lnTo>
                  <a:lnTo>
                    <a:pt x="1978" y="144"/>
                  </a:lnTo>
                  <a:lnTo>
                    <a:pt x="1984" y="144"/>
                  </a:lnTo>
                  <a:lnTo>
                    <a:pt x="1992" y="144"/>
                  </a:lnTo>
                  <a:lnTo>
                    <a:pt x="1998" y="144"/>
                  </a:lnTo>
                  <a:lnTo>
                    <a:pt x="2004" y="144"/>
                  </a:lnTo>
                  <a:lnTo>
                    <a:pt x="2012" y="144"/>
                  </a:lnTo>
                </a:path>
              </a:pathLst>
            </a:custGeom>
            <a:noFill/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372" name="Freeform 1630"/>
            <p:cNvSpPr>
              <a:spLocks/>
            </p:cNvSpPr>
            <p:nvPr/>
          </p:nvSpPr>
          <p:spPr bwMode="auto">
            <a:xfrm>
              <a:off x="1206" y="1078"/>
              <a:ext cx="1258" cy="70"/>
            </a:xfrm>
            <a:custGeom>
              <a:avLst/>
              <a:gdLst>
                <a:gd name="T0" fmla="*/ 14 w 1258"/>
                <a:gd name="T1" fmla="*/ 70 h 70"/>
                <a:gd name="T2" fmla="*/ 34 w 1258"/>
                <a:gd name="T3" fmla="*/ 70 h 70"/>
                <a:gd name="T4" fmla="*/ 54 w 1258"/>
                <a:gd name="T5" fmla="*/ 70 h 70"/>
                <a:gd name="T6" fmla="*/ 74 w 1258"/>
                <a:gd name="T7" fmla="*/ 70 h 70"/>
                <a:gd name="T8" fmla="*/ 94 w 1258"/>
                <a:gd name="T9" fmla="*/ 70 h 70"/>
                <a:gd name="T10" fmla="*/ 114 w 1258"/>
                <a:gd name="T11" fmla="*/ 70 h 70"/>
                <a:gd name="T12" fmla="*/ 134 w 1258"/>
                <a:gd name="T13" fmla="*/ 70 h 70"/>
                <a:gd name="T14" fmla="*/ 156 w 1258"/>
                <a:gd name="T15" fmla="*/ 6 h 70"/>
                <a:gd name="T16" fmla="*/ 176 w 1258"/>
                <a:gd name="T17" fmla="*/ 64 h 70"/>
                <a:gd name="T18" fmla="*/ 196 w 1258"/>
                <a:gd name="T19" fmla="*/ 68 h 70"/>
                <a:gd name="T20" fmla="*/ 216 w 1258"/>
                <a:gd name="T21" fmla="*/ 70 h 70"/>
                <a:gd name="T22" fmla="*/ 236 w 1258"/>
                <a:gd name="T23" fmla="*/ 66 h 70"/>
                <a:gd name="T24" fmla="*/ 256 w 1258"/>
                <a:gd name="T25" fmla="*/ 70 h 70"/>
                <a:gd name="T26" fmla="*/ 276 w 1258"/>
                <a:gd name="T27" fmla="*/ 68 h 70"/>
                <a:gd name="T28" fmla="*/ 296 w 1258"/>
                <a:gd name="T29" fmla="*/ 68 h 70"/>
                <a:gd name="T30" fmla="*/ 316 w 1258"/>
                <a:gd name="T31" fmla="*/ 34 h 70"/>
                <a:gd name="T32" fmla="*/ 336 w 1258"/>
                <a:gd name="T33" fmla="*/ 46 h 70"/>
                <a:gd name="T34" fmla="*/ 356 w 1258"/>
                <a:gd name="T35" fmla="*/ 64 h 70"/>
                <a:gd name="T36" fmla="*/ 378 w 1258"/>
                <a:gd name="T37" fmla="*/ 68 h 70"/>
                <a:gd name="T38" fmla="*/ 398 w 1258"/>
                <a:gd name="T39" fmla="*/ 70 h 70"/>
                <a:gd name="T40" fmla="*/ 418 w 1258"/>
                <a:gd name="T41" fmla="*/ 70 h 70"/>
                <a:gd name="T42" fmla="*/ 438 w 1258"/>
                <a:gd name="T43" fmla="*/ 70 h 70"/>
                <a:gd name="T44" fmla="*/ 458 w 1258"/>
                <a:gd name="T45" fmla="*/ 70 h 70"/>
                <a:gd name="T46" fmla="*/ 478 w 1258"/>
                <a:gd name="T47" fmla="*/ 70 h 70"/>
                <a:gd name="T48" fmla="*/ 498 w 1258"/>
                <a:gd name="T49" fmla="*/ 70 h 70"/>
                <a:gd name="T50" fmla="*/ 518 w 1258"/>
                <a:gd name="T51" fmla="*/ 70 h 70"/>
                <a:gd name="T52" fmla="*/ 538 w 1258"/>
                <a:gd name="T53" fmla="*/ 70 h 70"/>
                <a:gd name="T54" fmla="*/ 558 w 1258"/>
                <a:gd name="T55" fmla="*/ 70 h 70"/>
                <a:gd name="T56" fmla="*/ 578 w 1258"/>
                <a:gd name="T57" fmla="*/ 70 h 70"/>
                <a:gd name="T58" fmla="*/ 600 w 1258"/>
                <a:gd name="T59" fmla="*/ 70 h 70"/>
                <a:gd name="T60" fmla="*/ 620 w 1258"/>
                <a:gd name="T61" fmla="*/ 70 h 70"/>
                <a:gd name="T62" fmla="*/ 640 w 1258"/>
                <a:gd name="T63" fmla="*/ 70 h 70"/>
                <a:gd name="T64" fmla="*/ 660 w 1258"/>
                <a:gd name="T65" fmla="*/ 70 h 70"/>
                <a:gd name="T66" fmla="*/ 680 w 1258"/>
                <a:gd name="T67" fmla="*/ 66 h 70"/>
                <a:gd name="T68" fmla="*/ 700 w 1258"/>
                <a:gd name="T69" fmla="*/ 70 h 70"/>
                <a:gd name="T70" fmla="*/ 720 w 1258"/>
                <a:gd name="T71" fmla="*/ 70 h 70"/>
                <a:gd name="T72" fmla="*/ 740 w 1258"/>
                <a:gd name="T73" fmla="*/ 68 h 70"/>
                <a:gd name="T74" fmla="*/ 760 w 1258"/>
                <a:gd name="T75" fmla="*/ 70 h 70"/>
                <a:gd name="T76" fmla="*/ 780 w 1258"/>
                <a:gd name="T77" fmla="*/ 70 h 70"/>
                <a:gd name="T78" fmla="*/ 800 w 1258"/>
                <a:gd name="T79" fmla="*/ 70 h 70"/>
                <a:gd name="T80" fmla="*/ 822 w 1258"/>
                <a:gd name="T81" fmla="*/ 70 h 70"/>
                <a:gd name="T82" fmla="*/ 842 w 1258"/>
                <a:gd name="T83" fmla="*/ 70 h 70"/>
                <a:gd name="T84" fmla="*/ 862 w 1258"/>
                <a:gd name="T85" fmla="*/ 70 h 70"/>
                <a:gd name="T86" fmla="*/ 882 w 1258"/>
                <a:gd name="T87" fmla="*/ 68 h 70"/>
                <a:gd name="T88" fmla="*/ 902 w 1258"/>
                <a:gd name="T89" fmla="*/ 70 h 70"/>
                <a:gd name="T90" fmla="*/ 922 w 1258"/>
                <a:gd name="T91" fmla="*/ 60 h 70"/>
                <a:gd name="T92" fmla="*/ 942 w 1258"/>
                <a:gd name="T93" fmla="*/ 44 h 70"/>
                <a:gd name="T94" fmla="*/ 962 w 1258"/>
                <a:gd name="T95" fmla="*/ 68 h 70"/>
                <a:gd name="T96" fmla="*/ 982 w 1258"/>
                <a:gd name="T97" fmla="*/ 70 h 70"/>
                <a:gd name="T98" fmla="*/ 1002 w 1258"/>
                <a:gd name="T99" fmla="*/ 70 h 70"/>
                <a:gd name="T100" fmla="*/ 1022 w 1258"/>
                <a:gd name="T101" fmla="*/ 68 h 70"/>
                <a:gd name="T102" fmla="*/ 1044 w 1258"/>
                <a:gd name="T103" fmla="*/ 70 h 70"/>
                <a:gd name="T104" fmla="*/ 1064 w 1258"/>
                <a:gd name="T105" fmla="*/ 70 h 70"/>
                <a:gd name="T106" fmla="*/ 1084 w 1258"/>
                <a:gd name="T107" fmla="*/ 70 h 70"/>
                <a:gd name="T108" fmla="*/ 1104 w 1258"/>
                <a:gd name="T109" fmla="*/ 70 h 70"/>
                <a:gd name="T110" fmla="*/ 1124 w 1258"/>
                <a:gd name="T111" fmla="*/ 70 h 70"/>
                <a:gd name="T112" fmla="*/ 1144 w 1258"/>
                <a:gd name="T113" fmla="*/ 70 h 70"/>
                <a:gd name="T114" fmla="*/ 1164 w 1258"/>
                <a:gd name="T115" fmla="*/ 70 h 70"/>
                <a:gd name="T116" fmla="*/ 1184 w 1258"/>
                <a:gd name="T117" fmla="*/ 70 h 70"/>
                <a:gd name="T118" fmla="*/ 1204 w 1258"/>
                <a:gd name="T119" fmla="*/ 70 h 70"/>
                <a:gd name="T120" fmla="*/ 1224 w 1258"/>
                <a:gd name="T121" fmla="*/ 70 h 70"/>
                <a:gd name="T122" fmla="*/ 1244 w 1258"/>
                <a:gd name="T123" fmla="*/ 70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8"/>
                <a:gd name="T187" fmla="*/ 0 h 70"/>
                <a:gd name="T188" fmla="*/ 1258 w 1258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8" h="70">
                  <a:moveTo>
                    <a:pt x="0" y="70"/>
                  </a:moveTo>
                  <a:lnTo>
                    <a:pt x="8" y="70"/>
                  </a:lnTo>
                  <a:lnTo>
                    <a:pt x="14" y="70"/>
                  </a:lnTo>
                  <a:lnTo>
                    <a:pt x="20" y="70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8" y="70"/>
                  </a:lnTo>
                  <a:lnTo>
                    <a:pt x="54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4" y="70"/>
                  </a:lnTo>
                  <a:lnTo>
                    <a:pt x="82" y="70"/>
                  </a:lnTo>
                  <a:lnTo>
                    <a:pt x="88" y="70"/>
                  </a:lnTo>
                  <a:lnTo>
                    <a:pt x="94" y="70"/>
                  </a:lnTo>
                  <a:lnTo>
                    <a:pt x="102" y="70"/>
                  </a:lnTo>
                  <a:lnTo>
                    <a:pt x="108" y="70"/>
                  </a:lnTo>
                  <a:lnTo>
                    <a:pt x="114" y="70"/>
                  </a:lnTo>
                  <a:lnTo>
                    <a:pt x="122" y="70"/>
                  </a:lnTo>
                  <a:lnTo>
                    <a:pt x="128" y="70"/>
                  </a:lnTo>
                  <a:lnTo>
                    <a:pt x="134" y="70"/>
                  </a:lnTo>
                  <a:lnTo>
                    <a:pt x="142" y="64"/>
                  </a:lnTo>
                  <a:lnTo>
                    <a:pt x="148" y="0"/>
                  </a:lnTo>
                  <a:lnTo>
                    <a:pt x="156" y="6"/>
                  </a:lnTo>
                  <a:lnTo>
                    <a:pt x="162" y="60"/>
                  </a:lnTo>
                  <a:lnTo>
                    <a:pt x="168" y="60"/>
                  </a:lnTo>
                  <a:lnTo>
                    <a:pt x="176" y="64"/>
                  </a:lnTo>
                  <a:lnTo>
                    <a:pt x="182" y="66"/>
                  </a:lnTo>
                  <a:lnTo>
                    <a:pt x="188" y="66"/>
                  </a:lnTo>
                  <a:lnTo>
                    <a:pt x="196" y="68"/>
                  </a:lnTo>
                  <a:lnTo>
                    <a:pt x="202" y="70"/>
                  </a:lnTo>
                  <a:lnTo>
                    <a:pt x="208" y="70"/>
                  </a:lnTo>
                  <a:lnTo>
                    <a:pt x="216" y="70"/>
                  </a:lnTo>
                  <a:lnTo>
                    <a:pt x="222" y="70"/>
                  </a:lnTo>
                  <a:lnTo>
                    <a:pt x="230" y="70"/>
                  </a:lnTo>
                  <a:lnTo>
                    <a:pt x="236" y="66"/>
                  </a:lnTo>
                  <a:lnTo>
                    <a:pt x="242" y="70"/>
                  </a:lnTo>
                  <a:lnTo>
                    <a:pt x="250" y="70"/>
                  </a:lnTo>
                  <a:lnTo>
                    <a:pt x="256" y="70"/>
                  </a:lnTo>
                  <a:lnTo>
                    <a:pt x="262" y="70"/>
                  </a:lnTo>
                  <a:lnTo>
                    <a:pt x="270" y="70"/>
                  </a:lnTo>
                  <a:lnTo>
                    <a:pt x="276" y="68"/>
                  </a:lnTo>
                  <a:lnTo>
                    <a:pt x="282" y="68"/>
                  </a:lnTo>
                  <a:lnTo>
                    <a:pt x="290" y="70"/>
                  </a:lnTo>
                  <a:lnTo>
                    <a:pt x="296" y="68"/>
                  </a:lnTo>
                  <a:lnTo>
                    <a:pt x="304" y="64"/>
                  </a:lnTo>
                  <a:lnTo>
                    <a:pt x="310" y="62"/>
                  </a:lnTo>
                  <a:lnTo>
                    <a:pt x="316" y="34"/>
                  </a:lnTo>
                  <a:lnTo>
                    <a:pt x="324" y="0"/>
                  </a:lnTo>
                  <a:lnTo>
                    <a:pt x="330" y="10"/>
                  </a:lnTo>
                  <a:lnTo>
                    <a:pt x="336" y="46"/>
                  </a:lnTo>
                  <a:lnTo>
                    <a:pt x="344" y="60"/>
                  </a:lnTo>
                  <a:lnTo>
                    <a:pt x="350" y="66"/>
                  </a:lnTo>
                  <a:lnTo>
                    <a:pt x="356" y="64"/>
                  </a:lnTo>
                  <a:lnTo>
                    <a:pt x="364" y="70"/>
                  </a:lnTo>
                  <a:lnTo>
                    <a:pt x="370" y="70"/>
                  </a:lnTo>
                  <a:lnTo>
                    <a:pt x="378" y="68"/>
                  </a:lnTo>
                  <a:lnTo>
                    <a:pt x="384" y="70"/>
                  </a:lnTo>
                  <a:lnTo>
                    <a:pt x="390" y="70"/>
                  </a:lnTo>
                  <a:lnTo>
                    <a:pt x="398" y="70"/>
                  </a:lnTo>
                  <a:lnTo>
                    <a:pt x="404" y="70"/>
                  </a:lnTo>
                  <a:lnTo>
                    <a:pt x="410" y="70"/>
                  </a:lnTo>
                  <a:lnTo>
                    <a:pt x="418" y="70"/>
                  </a:lnTo>
                  <a:lnTo>
                    <a:pt x="424" y="70"/>
                  </a:lnTo>
                  <a:lnTo>
                    <a:pt x="430" y="70"/>
                  </a:lnTo>
                  <a:lnTo>
                    <a:pt x="438" y="70"/>
                  </a:lnTo>
                  <a:lnTo>
                    <a:pt x="444" y="70"/>
                  </a:lnTo>
                  <a:lnTo>
                    <a:pt x="452" y="70"/>
                  </a:lnTo>
                  <a:lnTo>
                    <a:pt x="458" y="70"/>
                  </a:lnTo>
                  <a:lnTo>
                    <a:pt x="464" y="70"/>
                  </a:lnTo>
                  <a:lnTo>
                    <a:pt x="472" y="70"/>
                  </a:lnTo>
                  <a:lnTo>
                    <a:pt x="478" y="70"/>
                  </a:lnTo>
                  <a:lnTo>
                    <a:pt x="484" y="70"/>
                  </a:lnTo>
                  <a:lnTo>
                    <a:pt x="492" y="70"/>
                  </a:lnTo>
                  <a:lnTo>
                    <a:pt x="498" y="70"/>
                  </a:lnTo>
                  <a:lnTo>
                    <a:pt x="504" y="70"/>
                  </a:lnTo>
                  <a:lnTo>
                    <a:pt x="512" y="70"/>
                  </a:lnTo>
                  <a:lnTo>
                    <a:pt x="518" y="70"/>
                  </a:lnTo>
                  <a:lnTo>
                    <a:pt x="526" y="70"/>
                  </a:lnTo>
                  <a:lnTo>
                    <a:pt x="532" y="70"/>
                  </a:lnTo>
                  <a:lnTo>
                    <a:pt x="538" y="70"/>
                  </a:lnTo>
                  <a:lnTo>
                    <a:pt x="546" y="70"/>
                  </a:lnTo>
                  <a:lnTo>
                    <a:pt x="552" y="70"/>
                  </a:lnTo>
                  <a:lnTo>
                    <a:pt x="558" y="70"/>
                  </a:lnTo>
                  <a:lnTo>
                    <a:pt x="566" y="70"/>
                  </a:lnTo>
                  <a:lnTo>
                    <a:pt x="572" y="70"/>
                  </a:lnTo>
                  <a:lnTo>
                    <a:pt x="578" y="70"/>
                  </a:lnTo>
                  <a:lnTo>
                    <a:pt x="586" y="70"/>
                  </a:lnTo>
                  <a:lnTo>
                    <a:pt x="592" y="70"/>
                  </a:lnTo>
                  <a:lnTo>
                    <a:pt x="600" y="70"/>
                  </a:lnTo>
                  <a:lnTo>
                    <a:pt x="606" y="70"/>
                  </a:lnTo>
                  <a:lnTo>
                    <a:pt x="612" y="70"/>
                  </a:lnTo>
                  <a:lnTo>
                    <a:pt x="620" y="70"/>
                  </a:lnTo>
                  <a:lnTo>
                    <a:pt x="626" y="70"/>
                  </a:lnTo>
                  <a:lnTo>
                    <a:pt x="632" y="70"/>
                  </a:lnTo>
                  <a:lnTo>
                    <a:pt x="640" y="70"/>
                  </a:lnTo>
                  <a:lnTo>
                    <a:pt x="646" y="70"/>
                  </a:lnTo>
                  <a:lnTo>
                    <a:pt x="652" y="70"/>
                  </a:lnTo>
                  <a:lnTo>
                    <a:pt x="660" y="70"/>
                  </a:lnTo>
                  <a:lnTo>
                    <a:pt x="666" y="70"/>
                  </a:lnTo>
                  <a:lnTo>
                    <a:pt x="674" y="70"/>
                  </a:lnTo>
                  <a:lnTo>
                    <a:pt x="680" y="66"/>
                  </a:lnTo>
                  <a:lnTo>
                    <a:pt x="686" y="58"/>
                  </a:lnTo>
                  <a:lnTo>
                    <a:pt x="694" y="66"/>
                  </a:lnTo>
                  <a:lnTo>
                    <a:pt x="700" y="70"/>
                  </a:lnTo>
                  <a:lnTo>
                    <a:pt x="706" y="70"/>
                  </a:lnTo>
                  <a:lnTo>
                    <a:pt x="714" y="70"/>
                  </a:lnTo>
                  <a:lnTo>
                    <a:pt x="720" y="70"/>
                  </a:lnTo>
                  <a:lnTo>
                    <a:pt x="726" y="70"/>
                  </a:lnTo>
                  <a:lnTo>
                    <a:pt x="734" y="68"/>
                  </a:lnTo>
                  <a:lnTo>
                    <a:pt x="740" y="68"/>
                  </a:lnTo>
                  <a:lnTo>
                    <a:pt x="748" y="70"/>
                  </a:lnTo>
                  <a:lnTo>
                    <a:pt x="754" y="70"/>
                  </a:lnTo>
                  <a:lnTo>
                    <a:pt x="760" y="70"/>
                  </a:lnTo>
                  <a:lnTo>
                    <a:pt x="768" y="70"/>
                  </a:lnTo>
                  <a:lnTo>
                    <a:pt x="774" y="70"/>
                  </a:lnTo>
                  <a:lnTo>
                    <a:pt x="780" y="70"/>
                  </a:lnTo>
                  <a:lnTo>
                    <a:pt x="788" y="64"/>
                  </a:lnTo>
                  <a:lnTo>
                    <a:pt x="794" y="68"/>
                  </a:lnTo>
                  <a:lnTo>
                    <a:pt x="800" y="70"/>
                  </a:lnTo>
                  <a:lnTo>
                    <a:pt x="808" y="70"/>
                  </a:lnTo>
                  <a:lnTo>
                    <a:pt x="814" y="70"/>
                  </a:lnTo>
                  <a:lnTo>
                    <a:pt x="822" y="70"/>
                  </a:lnTo>
                  <a:lnTo>
                    <a:pt x="828" y="68"/>
                  </a:lnTo>
                  <a:lnTo>
                    <a:pt x="834" y="70"/>
                  </a:lnTo>
                  <a:lnTo>
                    <a:pt x="842" y="70"/>
                  </a:lnTo>
                  <a:lnTo>
                    <a:pt x="848" y="70"/>
                  </a:lnTo>
                  <a:lnTo>
                    <a:pt x="854" y="70"/>
                  </a:lnTo>
                  <a:lnTo>
                    <a:pt x="862" y="70"/>
                  </a:lnTo>
                  <a:lnTo>
                    <a:pt x="868" y="70"/>
                  </a:lnTo>
                  <a:lnTo>
                    <a:pt x="874" y="70"/>
                  </a:lnTo>
                  <a:lnTo>
                    <a:pt x="882" y="68"/>
                  </a:lnTo>
                  <a:lnTo>
                    <a:pt x="888" y="66"/>
                  </a:lnTo>
                  <a:lnTo>
                    <a:pt x="896" y="70"/>
                  </a:lnTo>
                  <a:lnTo>
                    <a:pt x="902" y="70"/>
                  </a:lnTo>
                  <a:lnTo>
                    <a:pt x="908" y="70"/>
                  </a:lnTo>
                  <a:lnTo>
                    <a:pt x="916" y="70"/>
                  </a:lnTo>
                  <a:lnTo>
                    <a:pt x="922" y="60"/>
                  </a:lnTo>
                  <a:lnTo>
                    <a:pt x="928" y="50"/>
                  </a:lnTo>
                  <a:lnTo>
                    <a:pt x="936" y="46"/>
                  </a:lnTo>
                  <a:lnTo>
                    <a:pt x="942" y="44"/>
                  </a:lnTo>
                  <a:lnTo>
                    <a:pt x="948" y="62"/>
                  </a:lnTo>
                  <a:lnTo>
                    <a:pt x="956" y="68"/>
                  </a:lnTo>
                  <a:lnTo>
                    <a:pt x="962" y="68"/>
                  </a:lnTo>
                  <a:lnTo>
                    <a:pt x="970" y="68"/>
                  </a:lnTo>
                  <a:lnTo>
                    <a:pt x="976" y="68"/>
                  </a:lnTo>
                  <a:lnTo>
                    <a:pt x="982" y="70"/>
                  </a:lnTo>
                  <a:lnTo>
                    <a:pt x="990" y="70"/>
                  </a:lnTo>
                  <a:lnTo>
                    <a:pt x="996" y="70"/>
                  </a:lnTo>
                  <a:lnTo>
                    <a:pt x="1002" y="70"/>
                  </a:lnTo>
                  <a:lnTo>
                    <a:pt x="1010" y="70"/>
                  </a:lnTo>
                  <a:lnTo>
                    <a:pt x="1016" y="68"/>
                  </a:lnTo>
                  <a:lnTo>
                    <a:pt x="1022" y="68"/>
                  </a:lnTo>
                  <a:lnTo>
                    <a:pt x="1030" y="68"/>
                  </a:lnTo>
                  <a:lnTo>
                    <a:pt x="1036" y="70"/>
                  </a:lnTo>
                  <a:lnTo>
                    <a:pt x="1044" y="70"/>
                  </a:lnTo>
                  <a:lnTo>
                    <a:pt x="1050" y="70"/>
                  </a:lnTo>
                  <a:lnTo>
                    <a:pt x="1056" y="70"/>
                  </a:lnTo>
                  <a:lnTo>
                    <a:pt x="1064" y="70"/>
                  </a:lnTo>
                  <a:lnTo>
                    <a:pt x="1070" y="70"/>
                  </a:lnTo>
                  <a:lnTo>
                    <a:pt x="1076" y="70"/>
                  </a:lnTo>
                  <a:lnTo>
                    <a:pt x="1084" y="70"/>
                  </a:lnTo>
                  <a:lnTo>
                    <a:pt x="1090" y="70"/>
                  </a:lnTo>
                  <a:lnTo>
                    <a:pt x="1096" y="70"/>
                  </a:lnTo>
                  <a:lnTo>
                    <a:pt x="1104" y="70"/>
                  </a:lnTo>
                  <a:lnTo>
                    <a:pt x="1110" y="70"/>
                  </a:lnTo>
                  <a:lnTo>
                    <a:pt x="1118" y="70"/>
                  </a:lnTo>
                  <a:lnTo>
                    <a:pt x="1124" y="70"/>
                  </a:lnTo>
                  <a:lnTo>
                    <a:pt x="1130" y="70"/>
                  </a:lnTo>
                  <a:lnTo>
                    <a:pt x="1138" y="70"/>
                  </a:lnTo>
                  <a:lnTo>
                    <a:pt x="1144" y="70"/>
                  </a:lnTo>
                  <a:lnTo>
                    <a:pt x="1150" y="70"/>
                  </a:lnTo>
                  <a:lnTo>
                    <a:pt x="1158" y="70"/>
                  </a:lnTo>
                  <a:lnTo>
                    <a:pt x="1164" y="70"/>
                  </a:lnTo>
                  <a:lnTo>
                    <a:pt x="1170" y="70"/>
                  </a:lnTo>
                  <a:lnTo>
                    <a:pt x="1178" y="70"/>
                  </a:lnTo>
                  <a:lnTo>
                    <a:pt x="1184" y="70"/>
                  </a:lnTo>
                  <a:lnTo>
                    <a:pt x="1192" y="70"/>
                  </a:lnTo>
                  <a:lnTo>
                    <a:pt x="1198" y="70"/>
                  </a:lnTo>
                  <a:lnTo>
                    <a:pt x="1204" y="70"/>
                  </a:lnTo>
                  <a:lnTo>
                    <a:pt x="1212" y="70"/>
                  </a:lnTo>
                  <a:lnTo>
                    <a:pt x="1218" y="70"/>
                  </a:lnTo>
                  <a:lnTo>
                    <a:pt x="1224" y="70"/>
                  </a:lnTo>
                  <a:lnTo>
                    <a:pt x="1232" y="70"/>
                  </a:lnTo>
                  <a:lnTo>
                    <a:pt x="1238" y="70"/>
                  </a:lnTo>
                  <a:lnTo>
                    <a:pt x="1244" y="70"/>
                  </a:lnTo>
                  <a:lnTo>
                    <a:pt x="1252" y="70"/>
                  </a:lnTo>
                  <a:lnTo>
                    <a:pt x="1258" y="70"/>
                  </a:lnTo>
                </a:path>
              </a:pathLst>
            </a:custGeom>
            <a:noFill/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</p:grpSp>
      <p:pic>
        <p:nvPicPr>
          <p:cNvPr id="893538" name="Picture 16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MF_obs.wav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45513" y="1008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3539" name="Picture 163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NMF_hoge.wav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656638" y="4649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3545" name="Text Box 1641"/>
          <p:cNvSpPr txBox="1">
            <a:spLocks noChangeArrowheads="1"/>
          </p:cNvSpPr>
          <p:nvPr/>
        </p:nvSpPr>
        <p:spPr bwMode="auto">
          <a:xfrm>
            <a:off x="5192713" y="4616450"/>
            <a:ext cx="2547937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>
                <a:solidFill>
                  <a:srgbClr val="40458C"/>
                </a:solidFill>
                <a:latin typeface="Book Antiqua" pitchFamily="18" charset="0"/>
                <a:ea typeface="MS UI Gothic" pitchFamily="50" charset="-128"/>
              </a:rPr>
              <a:t>低ランクスペクトログラム   　　　</a:t>
            </a:r>
          </a:p>
        </p:txBody>
      </p:sp>
      <p:grpSp>
        <p:nvGrpSpPr>
          <p:cNvPr id="9" name="Group 1672"/>
          <p:cNvGrpSpPr>
            <a:grpSpLocks/>
          </p:cNvGrpSpPr>
          <p:nvPr/>
        </p:nvGrpSpPr>
        <p:grpSpPr bwMode="auto">
          <a:xfrm>
            <a:off x="5157788" y="1009650"/>
            <a:ext cx="2093912" cy="338138"/>
            <a:chOff x="3249" y="682"/>
            <a:chExt cx="1319" cy="213"/>
          </a:xfrm>
        </p:grpSpPr>
        <p:sp>
          <p:nvSpPr>
            <p:cNvPr id="10288" name="Text Box 1640"/>
            <p:cNvSpPr txBox="1">
              <a:spLocks noChangeArrowheads="1"/>
            </p:cNvSpPr>
            <p:nvPr/>
          </p:nvSpPr>
          <p:spPr bwMode="auto">
            <a:xfrm>
              <a:off x="3249" y="682"/>
              <a:ext cx="1319" cy="2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600">
                  <a:solidFill>
                    <a:srgbClr val="40458C"/>
                  </a:solidFill>
                  <a:latin typeface="Calibri" pitchFamily="34" charset="0"/>
                  <a:ea typeface="HGPｺﾞｼｯｸM" pitchFamily="50" charset="-128"/>
                </a:rPr>
                <a:t>音声スペクトログラム    </a:t>
              </a:r>
            </a:p>
          </p:txBody>
        </p:sp>
        <p:pic>
          <p:nvPicPr>
            <p:cNvPr id="10289" name="Picture 16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399" y="720"/>
              <a:ext cx="144" cy="1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893554" name="Picture 16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11538" y="4635500"/>
            <a:ext cx="279400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93555" name="Picture 16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14938" y="3128963"/>
            <a:ext cx="228600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93566" name="Picture 1662">
            <a:hlinkClick r:id="" action="ppaction://media"/>
          </p:cNvPr>
          <p:cNvPicPr>
            <a:picLocks noRot="1" noChangeAspect="1" noChangeArrowheads="1"/>
          </p:cNvPicPr>
          <p:nvPr>
            <a:wavAudioFile r:embed="rId5" name="NMF_hoge30.wav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642350" y="501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3567" name="Text Box 1663"/>
          <p:cNvSpPr txBox="1">
            <a:spLocks noChangeArrowheads="1"/>
          </p:cNvSpPr>
          <p:nvPr/>
        </p:nvSpPr>
        <p:spPr bwMode="auto">
          <a:xfrm>
            <a:off x="7759700" y="4986338"/>
            <a:ext cx="9302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>
                <a:solidFill>
                  <a:srgbClr val="FFFFFF"/>
                </a:solidFill>
                <a:latin typeface="Calibri" pitchFamily="34" charset="0"/>
                <a:ea typeface="HGPｺﾞｼｯｸM" pitchFamily="50" charset="-128"/>
              </a:rPr>
              <a:t>基底数</a:t>
            </a:r>
            <a:r>
              <a:rPr kumimoji="0" lang="en-US" altLang="ja-JP" sz="1400">
                <a:solidFill>
                  <a:srgbClr val="FFFFFF"/>
                </a:solidFill>
                <a:latin typeface="Calibri" pitchFamily="34" charset="0"/>
                <a:ea typeface="HGPｺﾞｼｯｸM" pitchFamily="50" charset="-128"/>
              </a:rPr>
              <a:t>30</a:t>
            </a:r>
          </a:p>
        </p:txBody>
      </p:sp>
      <p:sp>
        <p:nvSpPr>
          <p:cNvPr id="893568" name="Text Box 1664"/>
          <p:cNvSpPr txBox="1">
            <a:spLocks noChangeArrowheads="1"/>
          </p:cNvSpPr>
          <p:nvPr/>
        </p:nvSpPr>
        <p:spPr bwMode="auto">
          <a:xfrm>
            <a:off x="7764463" y="4635500"/>
            <a:ext cx="9302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>
                <a:solidFill>
                  <a:srgbClr val="FFFFFF"/>
                </a:solidFill>
                <a:latin typeface="Calibri" pitchFamily="34" charset="0"/>
                <a:ea typeface="HGPｺﾞｼｯｸM" pitchFamily="50" charset="-128"/>
              </a:rPr>
              <a:t>基底数</a:t>
            </a:r>
            <a:r>
              <a:rPr kumimoji="0" lang="en-US" altLang="ja-JP" sz="1400">
                <a:solidFill>
                  <a:srgbClr val="FFFFFF"/>
                </a:solidFill>
                <a:latin typeface="Calibri" pitchFamily="34" charset="0"/>
                <a:ea typeface="HGPｺﾞｼｯｸM" pitchFamily="50" charset="-128"/>
              </a:rPr>
              <a:t>10</a:t>
            </a:r>
          </a:p>
        </p:txBody>
      </p:sp>
      <p:sp>
        <p:nvSpPr>
          <p:cNvPr id="893569" name="AutoShape 1665"/>
          <p:cNvSpPr>
            <a:spLocks/>
          </p:cNvSpPr>
          <p:nvPr/>
        </p:nvSpPr>
        <p:spPr bwMode="auto">
          <a:xfrm rot="-5400000">
            <a:off x="4157662" y="3598863"/>
            <a:ext cx="136525" cy="1733550"/>
          </a:xfrm>
          <a:prstGeom prst="rightBrace">
            <a:avLst>
              <a:gd name="adj1" fmla="val 45089"/>
              <a:gd name="adj2" fmla="val 50000"/>
            </a:avLst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  <a:ea typeface="MS UI Gothic" pitchFamily="50" charset="-128"/>
            </a:endParaRPr>
          </a:p>
        </p:txBody>
      </p:sp>
      <p:sp>
        <p:nvSpPr>
          <p:cNvPr id="893570" name="Text Box 1666"/>
          <p:cNvSpPr txBox="1">
            <a:spLocks noChangeArrowheads="1"/>
          </p:cNvSpPr>
          <p:nvPr/>
        </p:nvSpPr>
        <p:spPr bwMode="auto">
          <a:xfrm>
            <a:off x="3594100" y="4167188"/>
            <a:ext cx="12668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>
                <a:solidFill>
                  <a:srgbClr val="3333FF"/>
                </a:solidFill>
                <a:latin typeface="HGPｺﾞｼｯｸM" pitchFamily="50" charset="-128"/>
                <a:ea typeface="HGPｺﾞｼｯｸM" pitchFamily="50" charset="-128"/>
              </a:rPr>
              <a:t>基底スペクトル</a:t>
            </a:r>
          </a:p>
        </p:txBody>
      </p:sp>
      <p:sp>
        <p:nvSpPr>
          <p:cNvPr id="893572" name="Text Box 1668"/>
          <p:cNvSpPr txBox="1">
            <a:spLocks noChangeArrowheads="1"/>
          </p:cNvSpPr>
          <p:nvPr/>
        </p:nvSpPr>
        <p:spPr bwMode="auto">
          <a:xfrm rot="-5400000">
            <a:off x="4156076" y="3257550"/>
            <a:ext cx="11747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>
                <a:solidFill>
                  <a:srgbClr val="FF0066"/>
                </a:solidFill>
                <a:latin typeface="HGPｺﾞｼｯｸM" pitchFamily="50" charset="-128"/>
                <a:ea typeface="HGPｺﾞｼｯｸM" pitchFamily="50" charset="-128"/>
              </a:rPr>
              <a:t>各基底の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>
                <a:solidFill>
                  <a:srgbClr val="FF0066"/>
                </a:solidFill>
                <a:latin typeface="HGPｺﾞｼｯｸM" pitchFamily="50" charset="-128"/>
                <a:ea typeface="HGPｺﾞｼｯｸM" pitchFamily="50" charset="-128"/>
              </a:rPr>
              <a:t>アクティビティ</a:t>
            </a:r>
          </a:p>
        </p:txBody>
      </p:sp>
      <p:sp>
        <p:nvSpPr>
          <p:cNvPr id="893573" name="AutoShape 1669"/>
          <p:cNvSpPr>
            <a:spLocks/>
          </p:cNvSpPr>
          <p:nvPr/>
        </p:nvSpPr>
        <p:spPr bwMode="auto">
          <a:xfrm>
            <a:off x="4957763" y="3100388"/>
            <a:ext cx="136525" cy="1382712"/>
          </a:xfrm>
          <a:prstGeom prst="leftBrace">
            <a:avLst>
              <a:gd name="adj1" fmla="val 67426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  <a:ea typeface="MS UI Gothic" pitchFamily="50" charset="-128"/>
            </a:endParaRPr>
          </a:p>
        </p:txBody>
      </p:sp>
      <p:pic>
        <p:nvPicPr>
          <p:cNvPr id="893575" name="Picture 16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64388" y="4687888"/>
            <a:ext cx="508000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61" name="Text Box 1673"/>
          <p:cNvSpPr txBox="1">
            <a:spLocks noChangeArrowheads="1"/>
          </p:cNvSpPr>
          <p:nvPr/>
        </p:nvSpPr>
        <p:spPr bwMode="auto">
          <a:xfrm>
            <a:off x="1841500" y="6042025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600">
              <a:solidFill>
                <a:srgbClr val="9966FF"/>
              </a:solidFill>
              <a:latin typeface="Book Antiqua" pitchFamily="18" charset="0"/>
              <a:ea typeface="MS UI Gothic" pitchFamily="50" charset="-128"/>
            </a:endParaRPr>
          </a:p>
        </p:txBody>
      </p:sp>
      <p:sp>
        <p:nvSpPr>
          <p:cNvPr id="893580" name="AutoShape 1676"/>
          <p:cNvSpPr>
            <a:spLocks noChangeArrowheads="1"/>
          </p:cNvSpPr>
          <p:nvPr/>
        </p:nvSpPr>
        <p:spPr bwMode="auto">
          <a:xfrm>
            <a:off x="6807200" y="2863850"/>
            <a:ext cx="485775" cy="280988"/>
          </a:xfrm>
          <a:prstGeom prst="downArrow">
            <a:avLst>
              <a:gd name="adj1" fmla="val 49676"/>
              <a:gd name="adj2" fmla="val 33333"/>
            </a:avLst>
          </a:prstGeom>
          <a:solidFill>
            <a:schemeClr val="bg1"/>
          </a:solidFill>
          <a:ln w="38100" algn="ctr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  <a:ea typeface="MS UI Gothic" pitchFamily="50" charset="-128"/>
            </a:endParaRPr>
          </a:p>
        </p:txBody>
      </p:sp>
      <p:grpSp>
        <p:nvGrpSpPr>
          <p:cNvPr id="10" name="Group 1684"/>
          <p:cNvGrpSpPr>
            <a:grpSpLocks/>
          </p:cNvGrpSpPr>
          <p:nvPr/>
        </p:nvGrpSpPr>
        <p:grpSpPr bwMode="auto">
          <a:xfrm>
            <a:off x="674688" y="5927725"/>
            <a:ext cx="2686050" cy="665163"/>
            <a:chOff x="425" y="3780"/>
            <a:chExt cx="1692" cy="419"/>
          </a:xfrm>
        </p:grpSpPr>
        <p:sp>
          <p:nvSpPr>
            <p:cNvPr id="10286" name="AutoShape 1682"/>
            <p:cNvSpPr>
              <a:spLocks noChangeArrowheads="1"/>
            </p:cNvSpPr>
            <p:nvPr/>
          </p:nvSpPr>
          <p:spPr bwMode="auto">
            <a:xfrm>
              <a:off x="425" y="3830"/>
              <a:ext cx="1619" cy="36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600" dirty="0">
                  <a:solidFill>
                    <a:srgbClr val="40458C"/>
                  </a:solidFill>
                  <a:latin typeface="Calibri" pitchFamily="34" charset="0"/>
                  <a:ea typeface="HGPｺﾞｼｯｸM" pitchFamily="50" charset="-128"/>
                </a:rPr>
                <a:t>頻出するスペクトル</a:t>
              </a:r>
              <a:r>
                <a:rPr kumimoji="0" lang="ja-JP" altLang="en-US" sz="1600" dirty="0">
                  <a:solidFill>
                    <a:srgbClr val="40458C"/>
                  </a:solidFill>
                  <a:latin typeface="Calibri" pitchFamily="34" charset="0"/>
                  <a:ea typeface="HGPｺﾞｼｯｸM" pitchFamily="50" charset="-128"/>
                </a:rPr>
                <a:t/>
              </a:r>
              <a:br>
                <a:rPr kumimoji="0" lang="ja-JP" altLang="en-US" sz="1600" dirty="0">
                  <a:solidFill>
                    <a:srgbClr val="40458C"/>
                  </a:solidFill>
                  <a:latin typeface="Calibri" pitchFamily="34" charset="0"/>
                  <a:ea typeface="HGPｺﾞｼｯｸM" pitchFamily="50" charset="-128"/>
                </a:rPr>
              </a:br>
              <a:r>
                <a:rPr kumimoji="0" lang="ja-JP" altLang="en-US" sz="1600" dirty="0">
                  <a:solidFill>
                    <a:srgbClr val="40458C"/>
                  </a:solidFill>
                  <a:latin typeface="Calibri" pitchFamily="34" charset="0"/>
                  <a:ea typeface="HGPｺﾞｼｯｸM" pitchFamily="50" charset="-128"/>
                </a:rPr>
                <a:t>パーツが</a:t>
              </a:r>
              <a:r>
                <a:rPr kumimoji="0" lang="ja-JP" altLang="en-US" sz="1600" dirty="0">
                  <a:solidFill>
                    <a:srgbClr val="40458C"/>
                  </a:solidFill>
                  <a:latin typeface="Calibri" pitchFamily="34" charset="0"/>
                  <a:ea typeface="HGPｺﾞｼｯｸM" pitchFamily="50" charset="-128"/>
                </a:rPr>
                <a:t>獲得される</a:t>
              </a:r>
            </a:p>
          </p:txBody>
        </p:sp>
        <p:sp>
          <p:nvSpPr>
            <p:cNvPr id="10287" name="Freeform 1674"/>
            <p:cNvSpPr>
              <a:spLocks/>
            </p:cNvSpPr>
            <p:nvPr/>
          </p:nvSpPr>
          <p:spPr bwMode="auto">
            <a:xfrm>
              <a:off x="1807" y="3780"/>
              <a:ext cx="310" cy="109"/>
            </a:xfrm>
            <a:custGeom>
              <a:avLst/>
              <a:gdLst>
                <a:gd name="T0" fmla="*/ 310 w 310"/>
                <a:gd name="T1" fmla="*/ 307 h 80"/>
                <a:gd name="T2" fmla="*/ 207 w 310"/>
                <a:gd name="T3" fmla="*/ 1 h 80"/>
                <a:gd name="T4" fmla="*/ 88 w 310"/>
                <a:gd name="T5" fmla="*/ 256 h 80"/>
                <a:gd name="T6" fmla="*/ 0 w 310"/>
                <a:gd name="T7" fmla="*/ 954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80"/>
                <a:gd name="T14" fmla="*/ 310 w 31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80">
                  <a:moveTo>
                    <a:pt x="310" y="26"/>
                  </a:moveTo>
                  <a:cubicBezTo>
                    <a:pt x="293" y="22"/>
                    <a:pt x="244" y="2"/>
                    <a:pt x="207" y="1"/>
                  </a:cubicBezTo>
                  <a:cubicBezTo>
                    <a:pt x="170" y="0"/>
                    <a:pt x="122" y="8"/>
                    <a:pt x="88" y="21"/>
                  </a:cubicBezTo>
                  <a:cubicBezTo>
                    <a:pt x="54" y="34"/>
                    <a:pt x="29" y="56"/>
                    <a:pt x="0" y="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</p:grpSp>
      <p:sp>
        <p:nvSpPr>
          <p:cNvPr id="6646" name="AutoShape 1526"/>
          <p:cNvSpPr>
            <a:spLocks noChangeArrowheads="1"/>
          </p:cNvSpPr>
          <p:nvPr/>
        </p:nvSpPr>
        <p:spPr bwMode="auto">
          <a:xfrm>
            <a:off x="863600" y="1289224"/>
            <a:ext cx="504825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 algn="ctr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6F89F7"/>
              </a:solidFill>
              <a:latin typeface="Book Antiqua" pitchFamily="18" charset="0"/>
              <a:ea typeface="HGP明朝B" pitchFamily="18" charset="-128"/>
            </a:endParaRPr>
          </a:p>
        </p:txBody>
      </p:sp>
      <p:sp>
        <p:nvSpPr>
          <p:cNvPr id="6648" name="Text Box 1528"/>
          <p:cNvSpPr txBox="1">
            <a:spLocks noChangeArrowheads="1"/>
          </p:cNvSpPr>
          <p:nvPr/>
        </p:nvSpPr>
        <p:spPr bwMode="auto">
          <a:xfrm>
            <a:off x="1342381" y="1132758"/>
            <a:ext cx="207460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srgbClr val="40458C"/>
                </a:solidFill>
                <a:latin typeface="HGPｺﾞｼｯｸM" pitchFamily="50" charset="-128"/>
                <a:ea typeface="HGPｺﾞｼｯｸM" pitchFamily="50" charset="-128"/>
              </a:rPr>
              <a:t>短時間フーリエ変換</a:t>
            </a:r>
            <a:br>
              <a:rPr kumimoji="0" lang="ja-JP" altLang="en-US" dirty="0">
                <a:solidFill>
                  <a:srgbClr val="40458C"/>
                </a:solidFill>
                <a:latin typeface="HGPｺﾞｼｯｸM" pitchFamily="50" charset="-128"/>
                <a:ea typeface="HGPｺﾞｼｯｸM" pitchFamily="50" charset="-128"/>
              </a:rPr>
            </a:br>
            <a:r>
              <a:rPr kumimoji="0" lang="ja-JP" altLang="en-US" dirty="0">
                <a:solidFill>
                  <a:srgbClr val="40458C"/>
                </a:solidFill>
                <a:latin typeface="HGPｺﾞｼｯｸM" pitchFamily="50" charset="-128"/>
                <a:ea typeface="HGPｺﾞｼｯｸM" pitchFamily="50" charset="-128"/>
              </a:rPr>
              <a:t>（時間周波数分解）</a:t>
            </a:r>
          </a:p>
        </p:txBody>
      </p:sp>
      <p:sp>
        <p:nvSpPr>
          <p:cNvPr id="6649" name="AutoShape 1529"/>
          <p:cNvSpPr>
            <a:spLocks noChangeArrowheads="1"/>
          </p:cNvSpPr>
          <p:nvPr/>
        </p:nvSpPr>
        <p:spPr bwMode="auto">
          <a:xfrm>
            <a:off x="827088" y="2356415"/>
            <a:ext cx="504825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 algn="ctr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6F89F7"/>
              </a:solidFill>
              <a:latin typeface="Book Antiqua" pitchFamily="18" charset="0"/>
              <a:ea typeface="HGP明朝B" pitchFamily="18" charset="-128"/>
            </a:endParaRPr>
          </a:p>
        </p:txBody>
      </p:sp>
      <p:sp>
        <p:nvSpPr>
          <p:cNvPr id="6650" name="Text Box 1530"/>
          <p:cNvSpPr txBox="1">
            <a:spLocks noChangeArrowheads="1"/>
          </p:cNvSpPr>
          <p:nvPr/>
        </p:nvSpPr>
        <p:spPr bwMode="auto">
          <a:xfrm>
            <a:off x="1375737" y="2393993"/>
            <a:ext cx="14141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>
                <a:solidFill>
                  <a:srgbClr val="40458C"/>
                </a:solidFill>
                <a:latin typeface="HGPｺﾞｼｯｸM" pitchFamily="50" charset="-128"/>
                <a:ea typeface="HGPｺﾞｼｯｸM" pitchFamily="50" charset="-128"/>
              </a:rPr>
              <a:t>絶対値をとる</a:t>
            </a:r>
          </a:p>
        </p:txBody>
      </p:sp>
      <p:pic>
        <p:nvPicPr>
          <p:cNvPr id="6654" name="Picture 15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11638" y="1913133"/>
            <a:ext cx="406400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1" name="Group 1558"/>
          <p:cNvGrpSpPr>
            <a:grpSpLocks/>
          </p:cNvGrpSpPr>
          <p:nvPr/>
        </p:nvGrpSpPr>
        <p:grpSpPr bwMode="auto">
          <a:xfrm>
            <a:off x="1312863" y="2844843"/>
            <a:ext cx="3217862" cy="708025"/>
            <a:chOff x="827" y="1650"/>
            <a:chExt cx="2027" cy="446"/>
          </a:xfrm>
        </p:grpSpPr>
        <p:sp>
          <p:nvSpPr>
            <p:cNvPr id="10283" name="Text Box 1533"/>
            <p:cNvSpPr txBox="1">
              <a:spLocks noChangeArrowheads="1"/>
            </p:cNvSpPr>
            <p:nvPr/>
          </p:nvSpPr>
          <p:spPr bwMode="auto">
            <a:xfrm>
              <a:off x="827" y="1650"/>
              <a:ext cx="2027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>
                  <a:solidFill>
                    <a:srgbClr val="40458C"/>
                  </a:solidFill>
                  <a:latin typeface="HGPｺﾞｼｯｸM" pitchFamily="50" charset="-128"/>
                  <a:ea typeface="HGPｺﾞｼｯｸM" pitchFamily="50" charset="-128"/>
                </a:rPr>
                <a:t>：時刻　に周波数　 の成分が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>
                  <a:solidFill>
                    <a:srgbClr val="40458C"/>
                  </a:solidFill>
                  <a:latin typeface="HGPｺﾞｼｯｸM" pitchFamily="50" charset="-128"/>
                  <a:ea typeface="HGPｺﾞｼｯｸM" pitchFamily="50" charset="-128"/>
                </a:rPr>
                <a:t>　どれほど含まれているか</a:t>
              </a:r>
            </a:p>
          </p:txBody>
        </p:sp>
        <p:pic>
          <p:nvPicPr>
            <p:cNvPr id="10284" name="Picture 15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315" y="1736"/>
              <a:ext cx="64" cy="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285" name="Picture 15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030" y="1758"/>
              <a:ext cx="112" cy="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6662" name="Freeform 1542"/>
          <p:cNvSpPr>
            <a:spLocks/>
          </p:cNvSpPr>
          <p:nvPr/>
        </p:nvSpPr>
        <p:spPr bwMode="auto">
          <a:xfrm>
            <a:off x="433388" y="3149643"/>
            <a:ext cx="209550" cy="612775"/>
          </a:xfrm>
          <a:custGeom>
            <a:avLst/>
            <a:gdLst>
              <a:gd name="T0" fmla="*/ 2147483647 w 132"/>
              <a:gd name="T1" fmla="*/ 0 h 386"/>
              <a:gd name="T2" fmla="*/ 2147483647 w 132"/>
              <a:gd name="T3" fmla="*/ 2147483647 h 386"/>
              <a:gd name="T4" fmla="*/ 2147483647 w 132"/>
              <a:gd name="T5" fmla="*/ 2147483647 h 386"/>
              <a:gd name="T6" fmla="*/ 2147483647 w 132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  <a:gd name="T12" fmla="*/ 0 w 132"/>
              <a:gd name="T13" fmla="*/ 0 h 386"/>
              <a:gd name="T14" fmla="*/ 132 w 132"/>
              <a:gd name="T15" fmla="*/ 386 h 3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" h="386">
                <a:moveTo>
                  <a:pt x="82" y="0"/>
                </a:moveTo>
                <a:cubicBezTo>
                  <a:pt x="70" y="21"/>
                  <a:pt x="20" y="79"/>
                  <a:pt x="10" y="128"/>
                </a:cubicBezTo>
                <a:cubicBezTo>
                  <a:pt x="0" y="177"/>
                  <a:pt x="2" y="250"/>
                  <a:pt x="22" y="293"/>
                </a:cubicBezTo>
                <a:cubicBezTo>
                  <a:pt x="42" y="336"/>
                  <a:pt x="109" y="367"/>
                  <a:pt x="132" y="38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6663" name="Text Box 1543"/>
          <p:cNvSpPr txBox="1">
            <a:spLocks noChangeArrowheads="1"/>
          </p:cNvSpPr>
          <p:nvPr/>
        </p:nvSpPr>
        <p:spPr bwMode="auto">
          <a:xfrm rot="-5400000">
            <a:off x="4445000" y="1174750"/>
            <a:ext cx="996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>
                <a:solidFill>
                  <a:srgbClr val="40458C"/>
                </a:solidFill>
                <a:latin typeface="Calibri" pitchFamily="34" charset="0"/>
                <a:ea typeface="HGPｺﾞｼｯｸM" pitchFamily="50" charset="-128"/>
              </a:rPr>
              <a:t>周波数→</a:t>
            </a:r>
          </a:p>
        </p:txBody>
      </p:sp>
      <p:sp>
        <p:nvSpPr>
          <p:cNvPr id="6664" name="Text Box 1544"/>
          <p:cNvSpPr txBox="1">
            <a:spLocks noChangeArrowheads="1"/>
          </p:cNvSpPr>
          <p:nvPr/>
        </p:nvSpPr>
        <p:spPr bwMode="auto">
          <a:xfrm>
            <a:off x="8243888" y="6548438"/>
            <a:ext cx="793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>
                <a:solidFill>
                  <a:srgbClr val="40458C"/>
                </a:solidFill>
                <a:latin typeface="HGPｺﾞｼｯｸM" pitchFamily="50" charset="-128"/>
                <a:ea typeface="HGPｺﾞｼｯｸM" pitchFamily="50" charset="-128"/>
              </a:rPr>
              <a:t>時刻→</a:t>
            </a:r>
          </a:p>
        </p:txBody>
      </p:sp>
      <p:sp>
        <p:nvSpPr>
          <p:cNvPr id="6665" name="Text Box 1545"/>
          <p:cNvSpPr txBox="1">
            <a:spLocks noChangeArrowheads="1"/>
          </p:cNvSpPr>
          <p:nvPr/>
        </p:nvSpPr>
        <p:spPr bwMode="auto">
          <a:xfrm rot="-5400000">
            <a:off x="2693988" y="4741863"/>
            <a:ext cx="996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>
                <a:solidFill>
                  <a:srgbClr val="40458C"/>
                </a:solidFill>
                <a:latin typeface="Calibri" pitchFamily="34" charset="0"/>
                <a:ea typeface="HGPｺﾞｼｯｸM" pitchFamily="50" charset="-128"/>
              </a:rPr>
              <a:t>周波数→</a:t>
            </a:r>
          </a:p>
        </p:txBody>
      </p:sp>
      <p:grpSp>
        <p:nvGrpSpPr>
          <p:cNvPr id="12" name="Group 1556"/>
          <p:cNvGrpSpPr>
            <a:grpSpLocks/>
          </p:cNvGrpSpPr>
          <p:nvPr/>
        </p:nvGrpSpPr>
        <p:grpSpPr bwMode="auto">
          <a:xfrm>
            <a:off x="1908175" y="766915"/>
            <a:ext cx="946150" cy="279400"/>
            <a:chOff x="1202" y="562"/>
            <a:chExt cx="596" cy="176"/>
          </a:xfrm>
        </p:grpSpPr>
        <p:pic>
          <p:nvPicPr>
            <p:cNvPr id="10281" name="Picture 15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202" y="562"/>
              <a:ext cx="304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282" name="Picture 15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542" y="593"/>
              <a:ext cx="256" cy="1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9741" name="Picture 15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87413" y="1920897"/>
            <a:ext cx="3225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742" name="Picture 15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01688" y="2900406"/>
            <a:ext cx="533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743" name="Picture 15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09613" y="3713206"/>
            <a:ext cx="1304925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744" name="Picture 15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227263" y="3700506"/>
            <a:ext cx="1879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747" name="Rectangle 1555"/>
          <p:cNvSpPr>
            <a:spLocks noChangeArrowheads="1"/>
          </p:cNvSpPr>
          <p:nvPr/>
        </p:nvSpPr>
        <p:spPr bwMode="auto">
          <a:xfrm>
            <a:off x="6118225" y="3017838"/>
            <a:ext cx="88900" cy="1562100"/>
          </a:xfrm>
          <a:prstGeom prst="rect">
            <a:avLst/>
          </a:prstGeom>
          <a:noFill/>
          <a:ln w="1905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1445" name="タイトル 1"/>
          <p:cNvSpPr txBox="1">
            <a:spLocks/>
          </p:cNvSpPr>
          <p:nvPr/>
        </p:nvSpPr>
        <p:spPr>
          <a:xfrm>
            <a:off x="611188" y="152400"/>
            <a:ext cx="7772400" cy="47625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b="1" kern="0" dirty="0">
                <a:solidFill>
                  <a:srgbClr val="660066"/>
                </a:solidFill>
                <a:latin typeface="Calibri" pitchFamily="34" charset="0"/>
                <a:ea typeface="HGPｺﾞｼｯｸM" pitchFamily="50" charset="-128"/>
              </a:rPr>
              <a:t>NMF</a:t>
            </a:r>
            <a:r>
              <a:rPr lang="ja-JP" altLang="en-US" sz="2800" b="1" kern="0" dirty="0">
                <a:solidFill>
                  <a:srgbClr val="660066"/>
                </a:solidFill>
                <a:latin typeface="Calibri" pitchFamily="34" charset="0"/>
                <a:ea typeface="HGPｺﾞｼｯｸM" pitchFamily="50" charset="-128"/>
              </a:rPr>
              <a:t>で音声スペクトログラムを分解してみる</a:t>
            </a:r>
            <a:endParaRPr lang="ja-JP" altLang="en-US" sz="2800" b="1" kern="0" dirty="0">
              <a:solidFill>
                <a:srgbClr val="660066"/>
              </a:solidFill>
              <a:latin typeface="Calibri" pitchFamily="34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8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9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9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9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9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9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93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7821" fill="hold"/>
                                        <p:tgtEl>
                                          <p:spTgt spid="8935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3538"/>
                  </p:tgtEl>
                </p:cond>
              </p:nextCondLst>
            </p:seq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3538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93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7808" fill="hold"/>
                                        <p:tgtEl>
                                          <p:spTgt spid="893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3539"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3539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9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7808" fill="hold"/>
                                        <p:tgtEl>
                                          <p:spTgt spid="893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3566"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3566"/>
                </p:tgtEl>
              </p:cMediaNode>
            </p:audio>
          </p:childTnLst>
        </p:cTn>
      </p:par>
    </p:tnLst>
    <p:bldLst>
      <p:bldP spid="893567" grpId="0"/>
      <p:bldP spid="893568" grpId="0"/>
      <p:bldP spid="893569" grpId="0" animBg="1"/>
      <p:bldP spid="893570" grpId="0"/>
      <p:bldP spid="893572" grpId="0"/>
      <p:bldP spid="893573" grpId="0" animBg="1"/>
      <p:bldP spid="6646" grpId="0" animBg="1"/>
      <p:bldP spid="6648" grpId="0"/>
      <p:bldP spid="6649" grpId="0" animBg="1"/>
      <p:bldP spid="6650" grpId="0"/>
      <p:bldP spid="6662" grpId="0" animBg="1"/>
      <p:bldP spid="97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 descr="Superresolution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36889" y="1068743"/>
            <a:ext cx="4935611" cy="5755585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何に使えるのか？（</a:t>
            </a:r>
            <a:r>
              <a:rPr lang="en-US" altLang="ja-JP" dirty="0"/>
              <a:t>4</a:t>
            </a:r>
            <a:r>
              <a:rPr lang="en-US" altLang="ja-JP" dirty="0" smtClean="0"/>
              <a:t>/6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0975" indent="-180975" eaLnBrk="1" hangingPunct="1"/>
            <a:r>
              <a:rPr lang="ja-JP" altLang="en-US" dirty="0" smtClean="0"/>
              <a:t>音の「超解像」</a:t>
            </a:r>
            <a:br>
              <a:rPr lang="ja-JP" altLang="en-US" dirty="0" smtClean="0"/>
            </a:br>
            <a:r>
              <a:rPr lang="en-US" altLang="ja-JP" sz="2000" dirty="0" smtClean="0">
                <a:solidFill>
                  <a:srgbClr val="6F89F7"/>
                </a:solidFill>
              </a:rPr>
              <a:t>[P. </a:t>
            </a:r>
            <a:r>
              <a:rPr lang="en-US" altLang="ja-JP" sz="2000" dirty="0" err="1" smtClean="0">
                <a:solidFill>
                  <a:srgbClr val="6F89F7"/>
                </a:solidFill>
              </a:rPr>
              <a:t>Smaragdis</a:t>
            </a:r>
            <a:r>
              <a:rPr lang="en-US" altLang="ja-JP" sz="2000" dirty="0" smtClean="0">
                <a:solidFill>
                  <a:srgbClr val="6F89F7"/>
                </a:solidFill>
              </a:rPr>
              <a:t> &amp; B. Raj, 2007</a:t>
            </a:r>
            <a:r>
              <a:rPr lang="ja-JP" altLang="en-US" sz="2000" dirty="0" smtClean="0">
                <a:solidFill>
                  <a:srgbClr val="6F89F7"/>
                </a:solidFill>
              </a:rPr>
              <a:t> </a:t>
            </a:r>
            <a:r>
              <a:rPr lang="en-US" altLang="ja-JP" sz="2000" dirty="0" smtClean="0">
                <a:solidFill>
                  <a:srgbClr val="6F89F7"/>
                </a:solidFill>
              </a:rPr>
              <a:t>]</a:t>
            </a:r>
          </a:p>
        </p:txBody>
      </p:sp>
      <p:sp>
        <p:nvSpPr>
          <p:cNvPr id="14341" name="Text Box 39"/>
          <p:cNvSpPr txBox="1">
            <a:spLocks noChangeArrowheads="1"/>
          </p:cNvSpPr>
          <p:nvPr/>
        </p:nvSpPr>
        <p:spPr bwMode="auto">
          <a:xfrm>
            <a:off x="5876925" y="703263"/>
            <a:ext cx="3049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>
                <a:solidFill>
                  <a:srgbClr val="40458C"/>
                </a:solidFill>
                <a:latin typeface="HGPｺﾞｼｯｸM" pitchFamily="50" charset="-128"/>
                <a:ea typeface="HGPｺﾞｼｯｸM" pitchFamily="50" charset="-128"/>
              </a:rPr>
              <a:t>低サンプリングレートの信号</a:t>
            </a:r>
          </a:p>
        </p:txBody>
      </p:sp>
      <p:sp>
        <p:nvSpPr>
          <p:cNvPr id="14342" name="Text Box 40"/>
          <p:cNvSpPr txBox="1">
            <a:spLocks noChangeArrowheads="1"/>
          </p:cNvSpPr>
          <p:nvPr/>
        </p:nvSpPr>
        <p:spPr bwMode="auto">
          <a:xfrm>
            <a:off x="4683125" y="2760663"/>
            <a:ext cx="42497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>
                <a:solidFill>
                  <a:srgbClr val="40458C"/>
                </a:solidFill>
                <a:latin typeface="HGPｺﾞｼｯｸM" pitchFamily="50" charset="-128"/>
                <a:ea typeface="HGPｺﾞｼｯｸM" pitchFamily="50" charset="-128"/>
              </a:rPr>
              <a:t>高サンプリングレート信号の学習データ</a:t>
            </a:r>
          </a:p>
        </p:txBody>
      </p: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505450" y="4818063"/>
            <a:ext cx="33797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>
                <a:solidFill>
                  <a:srgbClr val="40458C"/>
                </a:solidFill>
                <a:latin typeface="HGPｺﾞｼｯｸM" pitchFamily="50" charset="-128"/>
                <a:ea typeface="HGPｺﾞｼｯｸM" pitchFamily="50" charset="-128"/>
              </a:rPr>
              <a:t>高周波帯域が復元された信号</a:t>
            </a:r>
          </a:p>
        </p:txBody>
      </p:sp>
      <p:sp>
        <p:nvSpPr>
          <p:cNvPr id="14344" name="Rectangle 43"/>
          <p:cNvSpPr>
            <a:spLocks noChangeArrowheads="1"/>
          </p:cNvSpPr>
          <p:nvPr/>
        </p:nvSpPr>
        <p:spPr bwMode="auto">
          <a:xfrm>
            <a:off x="3476625" y="3154363"/>
            <a:ext cx="523875" cy="1566862"/>
          </a:xfrm>
          <a:prstGeom prst="rect">
            <a:avLst/>
          </a:prstGeom>
          <a:solidFill>
            <a:srgbClr val="E2E9F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14345" name="Freeform 50"/>
          <p:cNvSpPr>
            <a:spLocks/>
          </p:cNvSpPr>
          <p:nvPr/>
        </p:nvSpPr>
        <p:spPr bwMode="auto">
          <a:xfrm>
            <a:off x="3841750" y="2995613"/>
            <a:ext cx="533400" cy="152400"/>
          </a:xfrm>
          <a:custGeom>
            <a:avLst/>
            <a:gdLst>
              <a:gd name="T0" fmla="*/ 846772589 w 336"/>
              <a:gd name="T1" fmla="*/ 241935022 h 96"/>
              <a:gd name="T2" fmla="*/ 680442139 w 336"/>
              <a:gd name="T3" fmla="*/ 75604688 h 96"/>
              <a:gd name="T4" fmla="*/ 453628159 w 336"/>
              <a:gd name="T5" fmla="*/ 0 h 96"/>
              <a:gd name="T6" fmla="*/ 196572166 w 336"/>
              <a:gd name="T7" fmla="*/ 75604688 h 96"/>
              <a:gd name="T8" fmla="*/ 0 w 336"/>
              <a:gd name="T9" fmla="*/ 241935022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96"/>
              <a:gd name="T17" fmla="*/ 336 w 336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96">
                <a:moveTo>
                  <a:pt x="336" y="96"/>
                </a:moveTo>
                <a:cubicBezTo>
                  <a:pt x="325" y="85"/>
                  <a:pt x="296" y="46"/>
                  <a:pt x="270" y="30"/>
                </a:cubicBezTo>
                <a:cubicBezTo>
                  <a:pt x="244" y="14"/>
                  <a:pt x="212" y="0"/>
                  <a:pt x="180" y="0"/>
                </a:cubicBezTo>
                <a:cubicBezTo>
                  <a:pt x="148" y="0"/>
                  <a:pt x="108" y="14"/>
                  <a:pt x="78" y="30"/>
                </a:cubicBezTo>
                <a:cubicBezTo>
                  <a:pt x="48" y="46"/>
                  <a:pt x="16" y="82"/>
                  <a:pt x="0" y="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14346" name="AutoShape 51"/>
          <p:cNvSpPr>
            <a:spLocks/>
          </p:cNvSpPr>
          <p:nvPr/>
        </p:nvSpPr>
        <p:spPr bwMode="auto">
          <a:xfrm>
            <a:off x="3943350" y="2112963"/>
            <a:ext cx="152400" cy="485775"/>
          </a:xfrm>
          <a:prstGeom prst="leftBrace">
            <a:avLst>
              <a:gd name="adj1" fmla="val 2656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pic>
        <p:nvPicPr>
          <p:cNvPr id="14347" name="Picture 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81413" y="2246313"/>
            <a:ext cx="228600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48" name="AutoShape 53"/>
          <p:cNvSpPr>
            <a:spLocks/>
          </p:cNvSpPr>
          <p:nvPr/>
        </p:nvSpPr>
        <p:spPr bwMode="auto">
          <a:xfrm>
            <a:off x="3195638" y="4206875"/>
            <a:ext cx="152400" cy="485775"/>
          </a:xfrm>
          <a:prstGeom prst="leftBrace">
            <a:avLst>
              <a:gd name="adj1" fmla="val 2656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pic>
        <p:nvPicPr>
          <p:cNvPr id="14349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33700" y="4340225"/>
            <a:ext cx="228600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50" name="Rectangle 56"/>
          <p:cNvSpPr>
            <a:spLocks noChangeArrowheads="1"/>
          </p:cNvSpPr>
          <p:nvPr/>
        </p:nvSpPr>
        <p:spPr bwMode="auto">
          <a:xfrm>
            <a:off x="2335213" y="4187825"/>
            <a:ext cx="523875" cy="533400"/>
          </a:xfrm>
          <a:prstGeom prst="rect">
            <a:avLst/>
          </a:prstGeom>
          <a:solidFill>
            <a:srgbClr val="A7BDFB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14351" name="Rectangle 65"/>
          <p:cNvSpPr>
            <a:spLocks noChangeArrowheads="1"/>
          </p:cNvSpPr>
          <p:nvPr/>
        </p:nvSpPr>
        <p:spPr bwMode="auto">
          <a:xfrm>
            <a:off x="2332038" y="3152775"/>
            <a:ext cx="523875" cy="1033463"/>
          </a:xfrm>
          <a:prstGeom prst="rect">
            <a:avLst/>
          </a:prstGeom>
          <a:solidFill>
            <a:srgbClr val="E2E9F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14352" name="Rectangle 69"/>
          <p:cNvSpPr>
            <a:spLocks noChangeArrowheads="1"/>
          </p:cNvSpPr>
          <p:nvPr/>
        </p:nvSpPr>
        <p:spPr bwMode="auto">
          <a:xfrm>
            <a:off x="422275" y="2071688"/>
            <a:ext cx="3232150" cy="536575"/>
          </a:xfrm>
          <a:prstGeom prst="rect">
            <a:avLst/>
          </a:prstGeom>
          <a:solidFill>
            <a:srgbClr val="FFE5E5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pic>
        <p:nvPicPr>
          <p:cNvPr id="14353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8963" y="2174875"/>
            <a:ext cx="363537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54" name="Freeform 73"/>
          <p:cNvSpPr>
            <a:spLocks/>
          </p:cNvSpPr>
          <p:nvPr/>
        </p:nvSpPr>
        <p:spPr bwMode="auto">
          <a:xfrm>
            <a:off x="3594100" y="1893888"/>
            <a:ext cx="533400" cy="152400"/>
          </a:xfrm>
          <a:custGeom>
            <a:avLst/>
            <a:gdLst>
              <a:gd name="T0" fmla="*/ 846772589 w 336"/>
              <a:gd name="T1" fmla="*/ 241935022 h 96"/>
              <a:gd name="T2" fmla="*/ 680442139 w 336"/>
              <a:gd name="T3" fmla="*/ 75604688 h 96"/>
              <a:gd name="T4" fmla="*/ 453628159 w 336"/>
              <a:gd name="T5" fmla="*/ 0 h 96"/>
              <a:gd name="T6" fmla="*/ 196572166 w 336"/>
              <a:gd name="T7" fmla="*/ 75604688 h 96"/>
              <a:gd name="T8" fmla="*/ 0 w 336"/>
              <a:gd name="T9" fmla="*/ 241935022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96"/>
              <a:gd name="T17" fmla="*/ 336 w 336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96">
                <a:moveTo>
                  <a:pt x="336" y="96"/>
                </a:moveTo>
                <a:cubicBezTo>
                  <a:pt x="325" y="85"/>
                  <a:pt x="296" y="46"/>
                  <a:pt x="270" y="30"/>
                </a:cubicBezTo>
                <a:cubicBezTo>
                  <a:pt x="244" y="14"/>
                  <a:pt x="212" y="0"/>
                  <a:pt x="180" y="0"/>
                </a:cubicBezTo>
                <a:cubicBezTo>
                  <a:pt x="148" y="0"/>
                  <a:pt x="108" y="14"/>
                  <a:pt x="78" y="30"/>
                </a:cubicBezTo>
                <a:cubicBezTo>
                  <a:pt x="48" y="46"/>
                  <a:pt x="16" y="82"/>
                  <a:pt x="0" y="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pic>
        <p:nvPicPr>
          <p:cNvPr id="14355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9588" y="3932238"/>
            <a:ext cx="1487487" cy="29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56" name="Freeform 77"/>
          <p:cNvSpPr>
            <a:spLocks/>
          </p:cNvSpPr>
          <p:nvPr/>
        </p:nvSpPr>
        <p:spPr bwMode="auto">
          <a:xfrm>
            <a:off x="1482725" y="4279900"/>
            <a:ext cx="836613" cy="222250"/>
          </a:xfrm>
          <a:custGeom>
            <a:avLst/>
            <a:gdLst>
              <a:gd name="T0" fmla="*/ 1328123713 w 527"/>
              <a:gd name="T1" fmla="*/ 342741200 h 140"/>
              <a:gd name="T2" fmla="*/ 723285933 w 527"/>
              <a:gd name="T3" fmla="*/ 342741200 h 140"/>
              <a:gd name="T4" fmla="*/ 178931961 w 527"/>
              <a:gd name="T5" fmla="*/ 327620269 h 140"/>
              <a:gd name="T6" fmla="*/ 27722529 w 527"/>
              <a:gd name="T7" fmla="*/ 191531841 h 140"/>
              <a:gd name="T8" fmla="*/ 7561267 w 527"/>
              <a:gd name="T9" fmla="*/ 0 h 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7"/>
              <a:gd name="T16" fmla="*/ 0 h 140"/>
              <a:gd name="T17" fmla="*/ 527 w 527"/>
              <a:gd name="T18" fmla="*/ 140 h 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" h="140">
                <a:moveTo>
                  <a:pt x="527" y="136"/>
                </a:moveTo>
                <a:cubicBezTo>
                  <a:pt x="487" y="136"/>
                  <a:pt x="363" y="137"/>
                  <a:pt x="287" y="136"/>
                </a:cubicBezTo>
                <a:cubicBezTo>
                  <a:pt x="211" y="135"/>
                  <a:pt x="117" y="140"/>
                  <a:pt x="71" y="130"/>
                </a:cubicBezTo>
                <a:cubicBezTo>
                  <a:pt x="25" y="120"/>
                  <a:pt x="22" y="98"/>
                  <a:pt x="11" y="76"/>
                </a:cubicBezTo>
                <a:cubicBezTo>
                  <a:pt x="0" y="54"/>
                  <a:pt x="2" y="27"/>
                  <a:pt x="3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14357" name="Line 78"/>
          <p:cNvSpPr>
            <a:spLocks noChangeShapeType="1"/>
          </p:cNvSpPr>
          <p:nvPr/>
        </p:nvSpPr>
        <p:spPr bwMode="auto">
          <a:xfrm>
            <a:off x="681038" y="2619375"/>
            <a:ext cx="0" cy="127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14358" name="AutoShape 79"/>
          <p:cNvSpPr>
            <a:spLocks/>
          </p:cNvSpPr>
          <p:nvPr/>
        </p:nvSpPr>
        <p:spPr bwMode="auto">
          <a:xfrm>
            <a:off x="3935413" y="5233988"/>
            <a:ext cx="139700" cy="973137"/>
          </a:xfrm>
          <a:prstGeom prst="leftBrace">
            <a:avLst>
              <a:gd name="adj1" fmla="val 5804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pic>
        <p:nvPicPr>
          <p:cNvPr id="14359" name="Picture 8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38250" y="5573713"/>
            <a:ext cx="1619250" cy="29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60" name="Line 83"/>
          <p:cNvSpPr>
            <a:spLocks noChangeShapeType="1"/>
          </p:cNvSpPr>
          <p:nvPr/>
        </p:nvSpPr>
        <p:spPr bwMode="auto">
          <a:xfrm>
            <a:off x="1841500" y="4291013"/>
            <a:ext cx="11113" cy="1208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14361" name="Line 84"/>
          <p:cNvSpPr>
            <a:spLocks noChangeShapeType="1"/>
          </p:cNvSpPr>
          <p:nvPr/>
        </p:nvSpPr>
        <p:spPr bwMode="auto">
          <a:xfrm flipH="1">
            <a:off x="1487488" y="3852863"/>
            <a:ext cx="841375" cy="1633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14362" name="Line 85"/>
          <p:cNvSpPr>
            <a:spLocks noChangeShapeType="1"/>
          </p:cNvSpPr>
          <p:nvPr/>
        </p:nvSpPr>
        <p:spPr bwMode="auto">
          <a:xfrm>
            <a:off x="2938463" y="5718175"/>
            <a:ext cx="100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14363" name="Text Box 88"/>
          <p:cNvSpPr txBox="1">
            <a:spLocks noChangeArrowheads="1"/>
          </p:cNvSpPr>
          <p:nvPr/>
        </p:nvSpPr>
        <p:spPr bwMode="auto">
          <a:xfrm>
            <a:off x="676275" y="4391025"/>
            <a:ext cx="946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>
                <a:solidFill>
                  <a:srgbClr val="40458C"/>
                </a:solidFill>
                <a:latin typeface="Book Antiqua" pitchFamily="18" charset="0"/>
                <a:ea typeface="HGP明朝B" pitchFamily="18" charset="-128"/>
              </a:rPr>
              <a:t>（固定）</a:t>
            </a:r>
          </a:p>
        </p:txBody>
      </p:sp>
      <p:pic>
        <p:nvPicPr>
          <p:cNvPr id="14364" name="Picture 8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0125" y="3810000"/>
            <a:ext cx="363538" cy="26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65" name="Picture 9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0" y="3524250"/>
            <a:ext cx="461963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66" name="Picture 9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950" y="4302125"/>
            <a:ext cx="361950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8940" name="Picture 92">
            <a:hlinkClick r:id="" action="ppaction://media"/>
          </p:cNvPr>
          <p:cNvPicPr>
            <a:picLocks noRot="1" noChangeAspect="1" noChangeArrowheads="1"/>
          </p:cNvPicPr>
          <p:nvPr>
            <a:wavAudioFile r:embed="rId9" name="latin-lo_1.wav"/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445500" y="1158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41" name="Picture 93">
            <a:hlinkClick r:id="" action="ppaction://media"/>
          </p:cNvPr>
          <p:cNvPicPr>
            <a:picLocks noRot="1" noChangeAspect="1" noChangeArrowheads="1"/>
          </p:cNvPicPr>
          <p:nvPr>
            <a:wavAudioFile r:embed="rId10" name="latin-ex_1.wav"/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456613" y="3209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42" name="Picture 94">
            <a:hlinkClick r:id="" action="ppaction://media"/>
          </p:cNvPr>
          <p:cNvPicPr>
            <a:picLocks noRot="1" noChangeAspect="1" noChangeArrowheads="1"/>
          </p:cNvPicPr>
          <p:nvPr>
            <a:wavAudioFile r:embed="rId11" name="latin-recon_1.wav"/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467725" y="5284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2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1" fill="hold"/>
                                        <p:tgtEl>
                                          <p:spTgt spid="78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94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94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91" fill="hold"/>
                                        <p:tgtEl>
                                          <p:spTgt spid="78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94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94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8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32" fill="hold"/>
                                        <p:tgtEl>
                                          <p:spTgt spid="78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94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94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 bwMode="auto">
          <a:xfrm>
            <a:off x="927630" y="3691290"/>
            <a:ext cx="7170420" cy="7924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何に使えるのか？</a:t>
            </a:r>
            <a:r>
              <a:rPr lang="ja-JP" altLang="en-US" dirty="0" smtClean="0"/>
              <a:t>（</a:t>
            </a:r>
            <a:r>
              <a:rPr lang="en-US" altLang="ja-JP" dirty="0"/>
              <a:t>5</a:t>
            </a:r>
            <a:r>
              <a:rPr lang="en-US" altLang="ja-JP" dirty="0" smtClean="0"/>
              <a:t>/6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ブラインド残響除去</a:t>
            </a:r>
            <a:r>
              <a:rPr lang="en-US" altLang="ja-JP" sz="2000" dirty="0" smtClean="0">
                <a:solidFill>
                  <a:srgbClr val="6F89F7"/>
                </a:solidFill>
              </a:rPr>
              <a:t> [H. Kameoka et al., 2008]</a:t>
            </a:r>
          </a:p>
          <a:p>
            <a:endParaRPr kumimoji="1" lang="en-US" altLang="ja-JP" sz="2000" dirty="0" smtClean="0">
              <a:solidFill>
                <a:srgbClr val="6F89F7"/>
              </a:solidFill>
            </a:endParaRPr>
          </a:p>
          <a:p>
            <a:endParaRPr lang="en-US" altLang="ja-JP" sz="2000" dirty="0" smtClean="0">
              <a:solidFill>
                <a:srgbClr val="6F89F7"/>
              </a:solidFill>
            </a:endParaRPr>
          </a:p>
          <a:p>
            <a:endParaRPr kumimoji="1" lang="en-US" altLang="ja-JP" sz="2000" dirty="0" smtClean="0">
              <a:solidFill>
                <a:srgbClr val="6F89F7"/>
              </a:solidFill>
            </a:endParaRPr>
          </a:p>
          <a:p>
            <a:endParaRPr lang="en-US" altLang="ja-JP" sz="2000" dirty="0" smtClean="0">
              <a:solidFill>
                <a:srgbClr val="6F89F7"/>
              </a:solidFill>
            </a:endParaRPr>
          </a:p>
          <a:p>
            <a:endParaRPr kumimoji="1" lang="en-US" altLang="ja-JP" sz="2000" dirty="0" smtClean="0">
              <a:solidFill>
                <a:srgbClr val="6F89F7"/>
              </a:solidFill>
            </a:endParaRPr>
          </a:p>
          <a:p>
            <a:endParaRPr lang="en-US" altLang="ja-JP" sz="2000" dirty="0" smtClean="0">
              <a:solidFill>
                <a:srgbClr val="6F89F7"/>
              </a:solidFill>
            </a:endParaRPr>
          </a:p>
          <a:p>
            <a:endParaRPr kumimoji="1" lang="en-US" altLang="ja-JP" sz="2000" dirty="0" smtClean="0">
              <a:solidFill>
                <a:srgbClr val="6F89F7"/>
              </a:solidFill>
            </a:endParaRPr>
          </a:p>
          <a:p>
            <a:endParaRPr lang="en-US" altLang="ja-JP" sz="2000" dirty="0" smtClean="0">
              <a:solidFill>
                <a:srgbClr val="6F89F7"/>
              </a:solidFill>
            </a:endParaRPr>
          </a:p>
          <a:p>
            <a:endParaRPr kumimoji="1" lang="en-US" altLang="ja-JP" sz="2000" dirty="0" smtClean="0">
              <a:solidFill>
                <a:srgbClr val="6F89F7"/>
              </a:solidFill>
            </a:endParaRPr>
          </a:p>
          <a:p>
            <a:pPr lvl="1">
              <a:buNone/>
            </a:pPr>
            <a:endParaRPr lang="en-US" altLang="ja-JP" sz="1600" dirty="0" smtClean="0"/>
          </a:p>
          <a:p>
            <a:pPr lvl="1"/>
            <a:r>
              <a:rPr kumimoji="1" lang="ja-JP" altLang="en-US" sz="2200" dirty="0" smtClean="0"/>
              <a:t>残響除去音声</a:t>
            </a:r>
            <a:endParaRPr kumimoji="1" lang="ja-JP" altLang="en-US" sz="2200" dirty="0"/>
          </a:p>
        </p:txBody>
      </p:sp>
      <p:pic>
        <p:nvPicPr>
          <p:cNvPr id="5" name="Picture 9" descr="e_ob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106" y="1425610"/>
            <a:ext cx="3013329" cy="212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 bwMode="auto">
          <a:xfrm>
            <a:off x="759990" y="1448807"/>
            <a:ext cx="211950" cy="2052954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946249" y="3341700"/>
            <a:ext cx="2890227" cy="243571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074691" y="1425610"/>
            <a:ext cx="3082910" cy="2166620"/>
            <a:chOff x="4343400" y="1079500"/>
            <a:chExt cx="3657601" cy="2372360"/>
          </a:xfrm>
        </p:grpSpPr>
        <p:pic>
          <p:nvPicPr>
            <p:cNvPr id="4" name="Picture 8" descr="e_src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25951" y="1079500"/>
              <a:ext cx="3575050" cy="232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正方形/長方形 8"/>
            <p:cNvSpPr/>
            <p:nvPr/>
          </p:nvSpPr>
          <p:spPr bwMode="auto">
            <a:xfrm>
              <a:off x="4343400" y="1112520"/>
              <a:ext cx="251460" cy="2247900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4564380" y="3185160"/>
              <a:ext cx="3429000" cy="266700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600">
                <a:solidFill>
                  <a:srgbClr val="40458C"/>
                </a:solidFill>
                <a:latin typeface="Book Antiqua" pitchFamily="18" charset="0"/>
              </a:endParaRPr>
            </a:p>
          </p:txBody>
        </p:sp>
      </p:grpSp>
      <p:pic>
        <p:nvPicPr>
          <p:cNvPr id="14" name="図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3969026" y="2350677"/>
            <a:ext cx="176784" cy="152400"/>
          </a:xfrm>
          <a:prstGeom prst="rect">
            <a:avLst/>
          </a:prstGeom>
        </p:spPr>
      </p:pic>
      <p:pic>
        <p:nvPicPr>
          <p:cNvPr id="15" name="図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216923" y="2342550"/>
            <a:ext cx="158115" cy="19050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 bwMode="auto">
          <a:xfrm>
            <a:off x="7465590" y="1504350"/>
            <a:ext cx="556260" cy="1805940"/>
          </a:xfrm>
          <a:prstGeom prst="rect">
            <a:avLst/>
          </a:prstGeom>
          <a:gradFill flip="none" rotWithShape="1">
            <a:gsLst>
              <a:gs pos="0">
                <a:srgbClr val="2C5AA6"/>
              </a:gs>
              <a:gs pos="0">
                <a:srgbClr val="2D5BA5"/>
              </a:gs>
              <a:gs pos="36000">
                <a:srgbClr val="B7CCEB"/>
              </a:gs>
              <a:gs pos="60000">
                <a:schemeClr val="bg1"/>
              </a:gs>
            </a:gsLst>
            <a:lin ang="21000000" scaled="0"/>
            <a:tileRect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pic>
        <p:nvPicPr>
          <p:cNvPr id="17" name="図 1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2149624" y="3925224"/>
            <a:ext cx="431291" cy="27889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070417" y="3317910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40458C"/>
                </a:solidFill>
                <a:latin typeface="Calibri" pitchFamily="34" charset="0"/>
              </a:rPr>
              <a:t>Time</a:t>
            </a:r>
            <a:endParaRPr lang="ja-JP" altLang="en-US" sz="1600" dirty="0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271214" y="2266350"/>
            <a:ext cx="10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40458C"/>
                </a:solidFill>
                <a:latin typeface="Calibri" pitchFamily="34" charset="0"/>
              </a:rPr>
              <a:t>Frequency</a:t>
            </a:r>
            <a:endParaRPr lang="ja-JP" altLang="en-US" sz="1600" dirty="0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99418" y="3319770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40458C"/>
                </a:solidFill>
                <a:latin typeface="Calibri" pitchFamily="34" charset="0"/>
              </a:rPr>
              <a:t>Time</a:t>
            </a:r>
            <a:endParaRPr lang="ja-JP" altLang="en-US" sz="1600" dirty="0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50138" y="3319770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40458C"/>
                </a:solidFill>
                <a:latin typeface="Calibri" pitchFamily="34" charset="0"/>
              </a:rPr>
              <a:t>Time</a:t>
            </a:r>
            <a:endParaRPr lang="ja-JP" altLang="en-US" sz="1600" dirty="0">
              <a:solidFill>
                <a:srgbClr val="40458C"/>
              </a:solidFill>
              <a:latin typeface="Calibri" pitchFamily="34" charset="0"/>
            </a:endParaRPr>
          </a:p>
        </p:txBody>
      </p:sp>
      <p:pic>
        <p:nvPicPr>
          <p:cNvPr id="23" name="図 2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5761502" y="3854356"/>
            <a:ext cx="1650495" cy="557786"/>
          </a:xfrm>
          <a:prstGeom prst="rect">
            <a:avLst/>
          </a:prstGeom>
        </p:spPr>
      </p:pic>
      <p:pic>
        <p:nvPicPr>
          <p:cNvPr id="24" name="図 2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3967650" y="3981357"/>
            <a:ext cx="176784" cy="152400"/>
          </a:xfrm>
          <a:prstGeom prst="rect">
            <a:avLst/>
          </a:prstGeom>
        </p:spPr>
      </p:pic>
      <p:pic>
        <p:nvPicPr>
          <p:cNvPr id="28" name="図 27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1085110" y="1578263"/>
            <a:ext cx="228600" cy="202692"/>
          </a:xfrm>
          <a:prstGeom prst="rect">
            <a:avLst/>
          </a:prstGeom>
        </p:spPr>
      </p:pic>
      <p:pic>
        <p:nvPicPr>
          <p:cNvPr id="30" name="図 29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4389904" y="1580130"/>
            <a:ext cx="278891" cy="202691"/>
          </a:xfrm>
          <a:prstGeom prst="rect">
            <a:avLst/>
          </a:prstGeom>
        </p:spPr>
      </p:pic>
      <p:pic>
        <p:nvPicPr>
          <p:cNvPr id="32" name="図 31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lum/>
          </a:blip>
          <a:stretch>
            <a:fillRect/>
          </a:stretch>
        </p:blipFill>
        <p:spPr>
          <a:xfrm>
            <a:off x="7531884" y="1580130"/>
            <a:ext cx="228599" cy="202691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4828556" y="1062390"/>
            <a:ext cx="2989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0066"/>
                </a:solidFill>
                <a:latin typeface="HGPｺﾞｼｯｸM" pitchFamily="50" charset="-128"/>
                <a:ea typeface="HGPｺﾞｼｯｸM" pitchFamily="50" charset="-128"/>
              </a:rPr>
              <a:t>非負値行列「逆畳み込み」</a:t>
            </a:r>
            <a:endParaRPr lang="en-US" altLang="ja-JP" sz="2000" dirty="0">
              <a:solidFill>
                <a:srgbClr val="FF0066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34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9" name="e_obs.wav"/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63440" y="158950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e_obs_20080722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161075" y="4602863"/>
            <a:ext cx="3013200" cy="21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正方形/長方形 37"/>
          <p:cNvSpPr/>
          <p:nvPr/>
        </p:nvSpPr>
        <p:spPr bwMode="auto">
          <a:xfrm>
            <a:off x="4079095" y="4633177"/>
            <a:ext cx="211950" cy="2052954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4284604" y="6526070"/>
            <a:ext cx="2890227" cy="243571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600">
              <a:solidFill>
                <a:srgbClr val="40458C"/>
              </a:solidFill>
              <a:latin typeface="Book Antiqua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89522" y="6502280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40458C"/>
                </a:solidFill>
                <a:latin typeface="Calibri" pitchFamily="34" charset="0"/>
              </a:rPr>
              <a:t>Time</a:t>
            </a:r>
            <a:endParaRPr lang="ja-JP" altLang="en-US" sz="1600" dirty="0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3590319" y="5450720"/>
            <a:ext cx="10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40458C"/>
                </a:solidFill>
                <a:latin typeface="Calibri" pitchFamily="34" charset="0"/>
              </a:rPr>
              <a:t>Frequency</a:t>
            </a:r>
            <a:endParaRPr lang="ja-JP" altLang="en-US" sz="1600" dirty="0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86198" y="5909905"/>
            <a:ext cx="2940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3333FF"/>
                </a:solidFill>
                <a:latin typeface="HGPｺﾞｼｯｸM" pitchFamily="50" charset="-128"/>
                <a:ea typeface="HGPｺﾞｼｯｸM" pitchFamily="50" charset="-128"/>
              </a:rPr>
              <a:t>非負値行列逆畳み込み</a:t>
            </a:r>
            <a:r>
              <a:rPr lang="en-US" altLang="ja-JP" sz="2000" dirty="0">
                <a:solidFill>
                  <a:srgbClr val="3333FF"/>
                </a:solidFill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2000" dirty="0">
                <a:solidFill>
                  <a:srgbClr val="3333FF"/>
                </a:solidFill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2000" dirty="0">
                <a:solidFill>
                  <a:srgbClr val="3333FF"/>
                </a:solidFill>
                <a:latin typeface="HGPｺﾞｼｯｸM" pitchFamily="50" charset="-128"/>
                <a:ea typeface="HGPｺﾞｼｯｸM" pitchFamily="50" charset="-128"/>
              </a:rPr>
              <a:t>によって求まった実際の </a:t>
            </a:r>
            <a:r>
              <a:rPr lang="en-US" altLang="ja-JP" sz="2000" b="1" i="1" dirty="0">
                <a:solidFill>
                  <a:srgbClr val="3333FF"/>
                </a:solidFill>
                <a:latin typeface="Calibri" pitchFamily="34" charset="0"/>
                <a:ea typeface="HGPｺﾞｼｯｸM" pitchFamily="50" charset="-128"/>
              </a:rPr>
              <a:t>H</a:t>
            </a:r>
            <a:endParaRPr lang="ja-JP" altLang="en-US" sz="2000" b="1" i="1" dirty="0">
              <a:solidFill>
                <a:srgbClr val="3333FF"/>
              </a:solidFill>
              <a:latin typeface="Calibri" pitchFamily="34" charset="0"/>
              <a:ea typeface="HGPｺﾞｼｯｸM" pitchFamily="50" charset="-128"/>
            </a:endParaRPr>
          </a:p>
        </p:txBody>
      </p:sp>
      <p:sp>
        <p:nvSpPr>
          <p:cNvPr id="43" name="フリーフォーム 42"/>
          <p:cNvSpPr/>
          <p:nvPr/>
        </p:nvSpPr>
        <p:spPr bwMode="auto">
          <a:xfrm>
            <a:off x="3526122" y="5589003"/>
            <a:ext cx="468362" cy="352659"/>
          </a:xfrm>
          <a:custGeom>
            <a:avLst/>
            <a:gdLst>
              <a:gd name="connsiteX0" fmla="*/ 462012 w 462012"/>
              <a:gd name="connsiteY0" fmla="*/ 19250 h 327259"/>
              <a:gd name="connsiteX1" fmla="*/ 240631 w 462012"/>
              <a:gd name="connsiteY1" fmla="*/ 19250 h 327259"/>
              <a:gd name="connsiteX2" fmla="*/ 105877 w 462012"/>
              <a:gd name="connsiteY2" fmla="*/ 134753 h 327259"/>
              <a:gd name="connsiteX3" fmla="*/ 0 w 462012"/>
              <a:gd name="connsiteY3" fmla="*/ 327259 h 327259"/>
              <a:gd name="connsiteX0" fmla="*/ 468362 w 468362"/>
              <a:gd name="connsiteY0" fmla="*/ 19250 h 359009"/>
              <a:gd name="connsiteX1" fmla="*/ 246981 w 468362"/>
              <a:gd name="connsiteY1" fmla="*/ 19250 h 359009"/>
              <a:gd name="connsiteX2" fmla="*/ 112227 w 468362"/>
              <a:gd name="connsiteY2" fmla="*/ 134753 h 359009"/>
              <a:gd name="connsiteX3" fmla="*/ 0 w 468362"/>
              <a:gd name="connsiteY3" fmla="*/ 359009 h 359009"/>
              <a:gd name="connsiteX0" fmla="*/ 468362 w 468362"/>
              <a:gd name="connsiteY0" fmla="*/ 12900 h 352659"/>
              <a:gd name="connsiteX1" fmla="*/ 285081 w 468362"/>
              <a:gd name="connsiteY1" fmla="*/ 19250 h 352659"/>
              <a:gd name="connsiteX2" fmla="*/ 112227 w 468362"/>
              <a:gd name="connsiteY2" fmla="*/ 128403 h 352659"/>
              <a:gd name="connsiteX3" fmla="*/ 0 w 468362"/>
              <a:gd name="connsiteY3" fmla="*/ 352659 h 35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362" h="352659">
                <a:moveTo>
                  <a:pt x="468362" y="12900"/>
                </a:moveTo>
                <a:cubicBezTo>
                  <a:pt x="387349" y="3275"/>
                  <a:pt x="344437" y="0"/>
                  <a:pt x="285081" y="19250"/>
                </a:cubicBezTo>
                <a:cubicBezTo>
                  <a:pt x="225725" y="38501"/>
                  <a:pt x="159740" y="72835"/>
                  <a:pt x="112227" y="128403"/>
                </a:cubicBezTo>
                <a:cubicBezTo>
                  <a:pt x="64714" y="183971"/>
                  <a:pt x="32886" y="282073"/>
                  <a:pt x="0" y="35265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40458C"/>
              </a:solidFill>
              <a:latin typeface="Arial" charset="0"/>
              <a:ea typeface="MS UI Gothic" pitchFamily="50" charset="-128"/>
            </a:endParaRPr>
          </a:p>
        </p:txBody>
      </p:sp>
      <p:pic>
        <p:nvPicPr>
          <p:cNvPr id="35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0" name="e_obs_hoge20090421.wav"/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89050" y="47631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6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7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ステレオ音楽信号分離デモ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4426463" y="1722495"/>
            <a:ext cx="3173765" cy="1990523"/>
          </a:xfrm>
          <a:prstGeom prst="roundRect">
            <a:avLst>
              <a:gd name="adj" fmla="val 8023"/>
            </a:avLst>
          </a:prstGeom>
          <a:solidFill>
            <a:srgbClr val="FFFFFF"/>
          </a:solidFill>
          <a:ln w="25400" cap="flat" cmpd="sng" algn="ctr">
            <a:solidFill>
              <a:srgbClr val="969696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2400" kern="0">
              <a:solidFill>
                <a:srgbClr val="DEF6F1"/>
              </a:solidFill>
              <a:latin typeface="Arial"/>
              <a:ea typeface="ＭＳ Ｐゴシック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66516" y="3062861"/>
            <a:ext cx="3173765" cy="108421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969696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2400" kern="0">
              <a:solidFill>
                <a:srgbClr val="DEF6F1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7551" y="906090"/>
            <a:ext cx="8790092" cy="7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4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5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6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6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6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6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6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ja-JP" altLang="en-US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実際の演奏曲を半教師有り</a:t>
            </a:r>
            <a:r>
              <a:rPr lang="en-US" altLang="ja-JP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NMF</a:t>
            </a:r>
            <a:r>
              <a:rPr lang="ja-JP" altLang="en-US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で分解してみた。</a:t>
            </a:r>
            <a:endParaRPr lang="en-US" altLang="ja-JP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ja-JP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ja-JP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ja-JP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55" y="329950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原曲</a:t>
            </a:r>
            <a:endParaRPr lang="ja-JP" altLang="en-US" sz="32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56566" y="1944494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教師１</a:t>
            </a:r>
            <a:endParaRPr lang="ja-JP" altLang="en-US" sz="32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56566" y="2858978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分離音１</a:t>
            </a:r>
            <a:endParaRPr lang="ja-JP" altLang="en-US" sz="32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1" name="mi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21490" y="3329524"/>
            <a:ext cx="609600" cy="609600"/>
          </a:xfrm>
          <a:prstGeom prst="rect">
            <a:avLst/>
          </a:prstGeom>
        </p:spPr>
      </p:pic>
      <p:pic>
        <p:nvPicPr>
          <p:cNvPr id="12" name="sep_pf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759719" y="2879760"/>
            <a:ext cx="609600" cy="609600"/>
          </a:xfrm>
          <a:prstGeom prst="rect">
            <a:avLst/>
          </a:prstGeom>
        </p:spPr>
      </p:pic>
      <p:pic>
        <p:nvPicPr>
          <p:cNvPr id="13" name="sup_pf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759719" y="1959803"/>
            <a:ext cx="609600" cy="609600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4426463" y="4322531"/>
            <a:ext cx="3173765" cy="1990523"/>
          </a:xfrm>
          <a:prstGeom prst="roundRect">
            <a:avLst>
              <a:gd name="adj" fmla="val 8023"/>
            </a:avLst>
          </a:prstGeom>
          <a:solidFill>
            <a:srgbClr val="FFFFFF"/>
          </a:solidFill>
          <a:ln w="25400" cap="flat" cmpd="sng" algn="ctr">
            <a:solidFill>
              <a:srgbClr val="969696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2400" kern="0">
              <a:solidFill>
                <a:srgbClr val="DEF6F1"/>
              </a:solidFill>
              <a:latin typeface="Arial"/>
              <a:ea typeface="ＭＳ Ｐゴシック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56566" y="4544530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教師</a:t>
            </a: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２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56566" y="5459014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分離音２</a:t>
            </a:r>
            <a:endParaRPr lang="ja-JP" altLang="en-US" sz="32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7" name="sup_ba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759719" y="4531250"/>
            <a:ext cx="609600" cy="609600"/>
          </a:xfrm>
          <a:prstGeom prst="rect">
            <a:avLst/>
          </a:prstGeom>
        </p:spPr>
      </p:pic>
      <p:pic>
        <p:nvPicPr>
          <p:cNvPr id="18" name="sep_ba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759719" y="5479796"/>
            <a:ext cx="609600" cy="609600"/>
          </a:xfrm>
          <a:prstGeom prst="rect">
            <a:avLst/>
          </a:prstGeom>
        </p:spPr>
      </p:pic>
      <p:pic>
        <p:nvPicPr>
          <p:cNvPr id="19" name="Picture 4" descr="C:\Users\sawatari\AppData\Local\Microsoft\Windows\Temporary Internet Files\Content.IE5\2FLDYHOB\MP900400062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7" y="4376097"/>
            <a:ext cx="2771101" cy="184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sawatari\AppData\Local\Microsoft\Windows\Temporary Internet Files\Content.IE5\2FLDYHOB\MP900409063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60" y="1959803"/>
            <a:ext cx="1082357" cy="16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sawatari\AppData\Local\Microsoft\Windows\Temporary Internet Files\Content.IE5\VP333NMQ\MP900382762[1]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61" y="4541789"/>
            <a:ext cx="1082356" cy="15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右矢印 21"/>
          <p:cNvSpPr/>
          <p:nvPr/>
        </p:nvSpPr>
        <p:spPr>
          <a:xfrm rot="19502182">
            <a:off x="3769865" y="2578741"/>
            <a:ext cx="656598" cy="602037"/>
          </a:xfrm>
          <a:prstGeom prst="rightArrow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2400" kern="0">
              <a:solidFill>
                <a:srgbClr val="DEF6F1"/>
              </a:solidFill>
              <a:latin typeface="Arial"/>
              <a:ea typeface="ＭＳ Ｐゴシック"/>
            </a:endParaRPr>
          </a:p>
        </p:txBody>
      </p:sp>
      <p:sp>
        <p:nvSpPr>
          <p:cNvPr id="23" name="右矢印 22"/>
          <p:cNvSpPr/>
          <p:nvPr/>
        </p:nvSpPr>
        <p:spPr>
          <a:xfrm rot="2242852">
            <a:off x="3769865" y="4054685"/>
            <a:ext cx="656598" cy="602037"/>
          </a:xfrm>
          <a:prstGeom prst="rightArrow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2400" kern="0">
              <a:solidFill>
                <a:srgbClr val="DEF6F1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160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8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6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68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81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96226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ステレオ音楽信号分離デモ２</a:t>
            </a: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4712905" y="1527423"/>
            <a:ext cx="3560762" cy="1990523"/>
          </a:xfrm>
          <a:prstGeom prst="roundRect">
            <a:avLst>
              <a:gd name="adj" fmla="val 12923"/>
            </a:avLst>
          </a:prstGeom>
          <a:solidFill>
            <a:srgbClr val="FFFFFF"/>
          </a:solidFill>
          <a:ln w="25400" cap="flat" cmpd="sng" algn="ctr">
            <a:solidFill>
              <a:srgbClr val="969696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2400" kern="0">
              <a:solidFill>
                <a:srgbClr val="DEF6F1"/>
              </a:solidFill>
              <a:latin typeface="Arial"/>
              <a:ea typeface="ＭＳ Ｐゴシック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824397" y="1527423"/>
            <a:ext cx="3173765" cy="1990523"/>
          </a:xfrm>
          <a:prstGeom prst="roundRect">
            <a:avLst>
              <a:gd name="adj" fmla="val 11767"/>
            </a:avLst>
          </a:prstGeom>
          <a:solidFill>
            <a:srgbClr val="FFFFFF"/>
          </a:solidFill>
          <a:ln w="25400" cap="flat" cmpd="sng" algn="ctr">
            <a:solidFill>
              <a:srgbClr val="969696">
                <a:lumMod val="60000"/>
                <a:lumOff val="40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2400" kern="0">
              <a:solidFill>
                <a:srgbClr val="DEF6F1"/>
              </a:solidFill>
              <a:latin typeface="Arial"/>
              <a:ea typeface="ＭＳ Ｐゴシック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257551" y="906090"/>
            <a:ext cx="8790092" cy="7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ja-JP" altLang="en-US" kern="0" smtClean="0">
                <a:solidFill>
                  <a:srgbClr val="000000"/>
                </a:solidFill>
                <a:latin typeface="Arial"/>
                <a:ea typeface="ＭＳ Ｐゴシック"/>
              </a:rPr>
              <a:t>プロレコーディングに対応できる品質を目指して。</a:t>
            </a:r>
            <a:endParaRPr lang="en-US" altLang="ja-JP" kern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ja-JP" kern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ja-JP" kern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ja-JP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83136" y="1764068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原曲（プロ演奏）</a:t>
            </a:r>
            <a:endParaRPr lang="ja-JP" altLang="en-US" sz="32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43008" y="1789556"/>
            <a:ext cx="3239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3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Sax</a:t>
            </a: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のみを抜いた</a:t>
            </a:r>
            <a:endParaRPr lang="en-US" altLang="ja-JP" sz="32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伴奏部分</a:t>
            </a:r>
            <a:endParaRPr lang="ja-JP" altLang="en-US" sz="32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9" name="SMILE-ROCK_2Mix_Effect-a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54862" y="2646080"/>
            <a:ext cx="609600" cy="609600"/>
          </a:xfrm>
          <a:prstGeom prst="rect">
            <a:avLst/>
          </a:prstGeom>
        </p:spPr>
      </p:pic>
      <p:pic>
        <p:nvPicPr>
          <p:cNvPr id="30" name="sepSax_othe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62202" y="2522684"/>
            <a:ext cx="609600" cy="609600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56" y="4811918"/>
            <a:ext cx="2450691" cy="18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右矢印 31"/>
          <p:cNvSpPr/>
          <p:nvPr/>
        </p:nvSpPr>
        <p:spPr>
          <a:xfrm>
            <a:off x="4087257" y="2348843"/>
            <a:ext cx="656598" cy="602037"/>
          </a:xfrm>
          <a:prstGeom prst="rightArrow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2400" kern="0">
              <a:solidFill>
                <a:srgbClr val="DEF6F1"/>
              </a:solidFill>
              <a:latin typeface="Arial"/>
              <a:ea typeface="ＭＳ Ｐゴシック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87" y="3769567"/>
            <a:ext cx="2438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8" y="5238637"/>
            <a:ext cx="318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741436" y="4338144"/>
            <a:ext cx="341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Copyright © 2014 Yamaha 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Corp. 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All rights reserved. </a:t>
            </a:r>
            <a:endParaRPr lang="ja-JP" altLang="en-US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98" y="4806321"/>
            <a:ext cx="2581865" cy="18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円形吹き出し 36"/>
          <p:cNvSpPr/>
          <p:nvPr/>
        </p:nvSpPr>
        <p:spPr>
          <a:xfrm>
            <a:off x="5150200" y="3700658"/>
            <a:ext cx="3295710" cy="945899"/>
          </a:xfrm>
          <a:prstGeom prst="wedgeEllipseCallout">
            <a:avLst>
              <a:gd name="adj1" fmla="val 10413"/>
              <a:gd name="adj2" fmla="val -91339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サックス奏者が消えた</a:t>
            </a:r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!?</a:t>
            </a:r>
            <a:endParaRPr lang="ja-JP" altLang="en-US" sz="2400" kern="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39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H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4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in\mathbb{R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7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t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4"/>
  <p:tag name="PICTUREFILESIZE" val="3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omega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7"/>
  <p:tag name="PICTUREFILESIZE" val="4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Y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4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D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9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4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D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9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4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Y}_{\!\rm l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79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5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Y}_{\!\rm l}&#10;\simeq&#10;\Vec{H}_{\!\rm l}&#10;\Vec{U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9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45"/>
  <p:tag name="PICTUREFILESIZE" val="15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H}_{\!\rm h}&#10;\Vec{U}=&#10;\Vec{Y}_{\!\rm h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9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15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H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79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4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U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49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H}_{\!\rm h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79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5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H}_{\!\rm l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79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4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simeq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6.96"/>
  <p:tag name="PICTUREFILESIZE" val="36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*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4.98"/>
  <p:tag name="PICTUREFILESIZE" val="3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Y_{\omega,t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6.98"/>
  <p:tag name="PICTUREFILESIZE" val="9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sum_{\tau} H_{\omega,\tau} U_{\omega,t-\tau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64.98016"/>
  <p:tag name="PICTUREFILESIZE" val="31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simeq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6.96"/>
  <p:tag name="PICTUREFILESIZE" val="3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Y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4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H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4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U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4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H}\Vec{U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7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in\mathbb{C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8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Y_{\omega,t}=&#10;\textstyle\int W(u)y(u+t)e^{{\rm j}\omega u}&#10;\mbox{d}u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27"/>
  <p:tag name="PICTUREFILESIZE" val="61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|Y_{\omega,t}|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21"/>
  <p:tag name="PICTUREFILESIZE" val="10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\Vec{Y}\simeq\Vec{H}\Vec{U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14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(\Vec{H}\succeq 0,~~\Vec{U}\succeq 0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74"/>
  <p:tag name="PICTUREFILESIZE" val="27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amsmath}\usepackage{amssymb}&#10;\def\Vec#1{\textit{\boldmath $#1$}}&#10;\def\Argmax{\mathop{\rm argmax}}&#10;\def\Argmin{\mathop{\rm argmin}}&#10;\def\Prob{\mathbb{P}}&#10;\def\Smallsum{\mathop{\textstyle \sum}}&#10;\begin{document}&#10;\begin{align*}&#10;y(u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71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1194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ユーザー定義 3">
      <a:majorFont>
        <a:latin typeface="Tahoma"/>
        <a:ea typeface="New Gulim"/>
        <a:cs typeface=""/>
      </a:majorFont>
      <a:minorFont>
        <a:latin typeface="Tahoma"/>
        <a:ea typeface="New 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00B0F0"/>
          </a:solidFill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UI Gothic" pitchFamily="50" charset="-128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178</Words>
  <Application>Microsoft Office PowerPoint</Application>
  <PresentationFormat>画面に合わせる (4:3)</PresentationFormat>
  <Paragraphs>66</Paragraphs>
  <Slides>5</Slides>
  <Notes>0</Notes>
  <HiddenSlides>0</HiddenSlides>
  <MMClips>15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7" baseType="lpstr">
      <vt:lpstr>Office ​​テーマ</vt:lpstr>
      <vt:lpstr>Blueprint</vt:lpstr>
      <vt:lpstr>PowerPoint プレゼンテーション</vt:lpstr>
      <vt:lpstr>何に使えるのか？（4/6）</vt:lpstr>
      <vt:lpstr>何に使えるのか？（5/6）</vt:lpstr>
      <vt:lpstr>ステレオ音楽信号分離デモ</vt:lpstr>
      <vt:lpstr>ステレオ音楽信号分離デモ２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sawatari</dc:creator>
  <cp:lastModifiedBy>sawatari</cp:lastModifiedBy>
  <cp:revision>1</cp:revision>
  <dcterms:created xsi:type="dcterms:W3CDTF">2020-04-06T18:00:58Z</dcterms:created>
  <dcterms:modified xsi:type="dcterms:W3CDTF">2020-04-06T18:03:51Z</dcterms:modified>
</cp:coreProperties>
</file>