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avi" ContentType="video/avi"/>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13"/>
  </p:notesMasterIdLst>
  <p:sldIdLst>
    <p:sldId id="256" r:id="rId7"/>
    <p:sldId id="257" r:id="rId8"/>
    <p:sldId id="258" r:id="rId9"/>
    <p:sldId id="259" r:id="rId10"/>
    <p:sldId id="260" r:id="rId11"/>
    <p:sldId id="261" r:id="rId12"/>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8" d="100"/>
          <a:sy n="88" d="100"/>
        </p:scale>
        <p:origin x="-972"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viewProps" Target="viewProps.xml"/><Relationship Id="rId10" Type="http://schemas.openxmlformats.org/officeDocument/2006/relationships/slide" Target="slides/slide4.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194CEF-0672-47DB-BEF5-3654BBA26239}" type="datetimeFigureOut">
              <a:rPr kumimoji="1" lang="ja-JP" altLang="en-US" smtClean="0"/>
              <a:t>2020/4/7</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23BD17-6B3D-49BC-9596-3299260D0C48}" type="slidenum">
              <a:rPr kumimoji="1" lang="ja-JP" altLang="en-US" smtClean="0"/>
              <a:t>‹#›</a:t>
            </a:fld>
            <a:endParaRPr kumimoji="1" lang="ja-JP" altLang="en-US"/>
          </a:p>
        </p:txBody>
      </p:sp>
    </p:spTree>
    <p:extLst>
      <p:ext uri="{BB962C8B-B14F-4D97-AF65-F5344CB8AC3E}">
        <p14:creationId xmlns:p14="http://schemas.microsoft.com/office/powerpoint/2010/main" val="360273155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コチラが結果の一例です．左から順に，従来通り</a:t>
            </a:r>
            <a:r>
              <a:rPr kumimoji="1" lang="en-US" altLang="ja-JP" dirty="0" smtClean="0"/>
              <a:t>PCA</a:t>
            </a:r>
            <a:r>
              <a:rPr kumimoji="1" lang="ja-JP" altLang="en-US" dirty="0" smtClean="0"/>
              <a:t>を用いた</a:t>
            </a:r>
            <a:r>
              <a:rPr kumimoji="1" lang="en-US" altLang="ja-JP" dirty="0" smtClean="0"/>
              <a:t>IVA</a:t>
            </a:r>
            <a:r>
              <a:rPr kumimoji="1" lang="ja-JP" altLang="en-US" dirty="0" smtClean="0"/>
              <a:t>とランク</a:t>
            </a:r>
            <a:r>
              <a:rPr kumimoji="1" lang="en-US" altLang="ja-JP" dirty="0" smtClean="0"/>
              <a:t>1</a:t>
            </a:r>
            <a:r>
              <a:rPr kumimoji="1" lang="ja-JP" altLang="en-US" dirty="0" smtClean="0"/>
              <a:t>多チャンネル</a:t>
            </a:r>
            <a:r>
              <a:rPr kumimoji="1" lang="en-US" altLang="ja-JP" dirty="0" smtClean="0"/>
              <a:t>NMF</a:t>
            </a:r>
            <a:r>
              <a:rPr kumimoji="1" lang="ja-JP" altLang="en-US" dirty="0" err="1" smtClean="0"/>
              <a:t>，</a:t>
            </a:r>
            <a:r>
              <a:rPr kumimoji="1" lang="ja-JP" altLang="en-US" dirty="0" smtClean="0"/>
              <a:t>多チャンネル</a:t>
            </a:r>
            <a:r>
              <a:rPr kumimoji="1" lang="en-US" altLang="ja-JP" dirty="0" smtClean="0"/>
              <a:t>NMF</a:t>
            </a:r>
            <a:r>
              <a:rPr kumimoji="1" lang="ja-JP" altLang="en-US" dirty="0" err="1" smtClean="0"/>
              <a:t>，</a:t>
            </a:r>
            <a:r>
              <a:rPr kumimoji="1" lang="ja-JP" altLang="en-US" dirty="0" smtClean="0"/>
              <a:t>基底共有型ランク</a:t>
            </a:r>
            <a:r>
              <a:rPr kumimoji="1" lang="en-US" altLang="ja-JP" dirty="0" smtClean="0"/>
              <a:t>1</a:t>
            </a:r>
            <a:r>
              <a:rPr kumimoji="1" lang="ja-JP" altLang="en-US" dirty="0" smtClean="0"/>
              <a:t>多チャンネル</a:t>
            </a:r>
            <a:r>
              <a:rPr kumimoji="1" lang="en-US" altLang="ja-JP" dirty="0" smtClean="0"/>
              <a:t>NMF</a:t>
            </a:r>
            <a:r>
              <a:rPr kumimoji="1" lang="ja-JP" altLang="en-US" dirty="0" smtClean="0"/>
              <a:t>です．</a:t>
            </a:r>
            <a:endParaRPr kumimoji="1" lang="en-US" altLang="ja-JP" dirty="0" smtClean="0"/>
          </a:p>
          <a:p>
            <a:r>
              <a:rPr kumimoji="1" lang="ja-JP" altLang="en-US" dirty="0" smtClean="0"/>
              <a:t>従来の</a:t>
            </a:r>
            <a:r>
              <a:rPr kumimoji="1" lang="en-US" altLang="ja-JP" dirty="0" smtClean="0"/>
              <a:t>PCA</a:t>
            </a:r>
            <a:r>
              <a:rPr kumimoji="1" lang="ja-JP" altLang="en-US" dirty="0" smtClean="0"/>
              <a:t>を用いる手法では，精度が不十分であることが分かります．また，多チャンネル</a:t>
            </a:r>
            <a:r>
              <a:rPr kumimoji="1" lang="en-US" altLang="ja-JP" dirty="0" smtClean="0"/>
              <a:t>NMF</a:t>
            </a:r>
            <a:r>
              <a:rPr kumimoji="1" lang="ja-JP" altLang="en-US" dirty="0" smtClean="0"/>
              <a:t>はフルランクの空間モデルを仮定しているため，分離できるポテンシャルは持っていますが精度は上がりませんでした．これは最適化が困難であることを示唆しています．</a:t>
            </a:r>
            <a:endParaRPr kumimoji="1" lang="en-US" altLang="ja-JP" dirty="0" smtClean="0"/>
          </a:p>
          <a:p>
            <a:r>
              <a:rPr kumimoji="1" lang="ja-JP" altLang="en-US" dirty="0" smtClean="0"/>
              <a:t>そして提案手法は非常に大きな改善を示していることが確認できます．</a:t>
            </a:r>
            <a:endParaRPr kumimoji="1" lang="en-US" altLang="ja-JP" dirty="0" smtClean="0"/>
          </a:p>
          <a:p>
            <a:r>
              <a:rPr kumimoji="1" lang="ja-JP" altLang="en-US" dirty="0" smtClean="0"/>
              <a:t>また，実計算時間を比較しても，多チャンネル</a:t>
            </a:r>
            <a:r>
              <a:rPr kumimoji="1" lang="en-US" altLang="ja-JP" dirty="0" smtClean="0"/>
              <a:t>NMF</a:t>
            </a:r>
            <a:r>
              <a:rPr kumimoji="1" lang="ja-JP" altLang="en-US" dirty="0" smtClean="0"/>
              <a:t>よりは格段に高速であることが分かります．</a:t>
            </a:r>
            <a:endParaRPr kumimoji="1" lang="ja-JP" altLang="en-US" dirty="0"/>
          </a:p>
        </p:txBody>
      </p:sp>
      <p:sp>
        <p:nvSpPr>
          <p:cNvPr id="4" name="スライド番号プレースホルダー 3"/>
          <p:cNvSpPr>
            <a:spLocks noGrp="1"/>
          </p:cNvSpPr>
          <p:nvPr>
            <p:ph type="sldNum" sz="quarter" idx="10"/>
          </p:nvPr>
        </p:nvSpPr>
        <p:spPr/>
        <p:txBody>
          <a:bodyPr/>
          <a:lstStyle/>
          <a:p>
            <a:fld id="{D2735374-6BF2-4E2C-AA93-1EA157CC9370}" type="slidenum">
              <a:rPr lang="ja-JP" altLang="en-US" smtClean="0">
                <a:solidFill>
                  <a:prstClr val="black"/>
                </a:solidFill>
              </a:rPr>
              <a:pPr/>
              <a:t>5</a:t>
            </a:fld>
            <a:endParaRPr lang="ja-JP" altLang="en-US" dirty="0">
              <a:solidFill>
                <a:prstClr val="black"/>
              </a:solidFill>
            </a:endParaRPr>
          </a:p>
        </p:txBody>
      </p:sp>
    </p:spTree>
    <p:extLst>
      <p:ext uri="{BB962C8B-B14F-4D97-AF65-F5344CB8AC3E}">
        <p14:creationId xmlns:p14="http://schemas.microsoft.com/office/powerpoint/2010/main" val="3618277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こちらは従来手法との性能比較の結果になります．横軸が空間モデルの更新回数，縦軸が</a:t>
            </a:r>
            <a:r>
              <a:rPr kumimoji="1" lang="en-US" altLang="ja-JP" dirty="0" smtClean="0"/>
              <a:t>SDR</a:t>
            </a:r>
            <a:r>
              <a:rPr kumimoji="1" lang="ja-JP" altLang="en-US" dirty="0" smtClean="0"/>
              <a:t>改善量を表しています．</a:t>
            </a:r>
            <a:endParaRPr kumimoji="1" lang="en-US" altLang="ja-JP" dirty="0" smtClean="0"/>
          </a:p>
          <a:p>
            <a:r>
              <a:rPr kumimoji="1" lang="en-US" altLang="ja-JP" dirty="0" smtClean="0"/>
              <a:t>%DNN+WF</a:t>
            </a:r>
            <a:r>
              <a:rPr kumimoji="1" lang="ja-JP" altLang="en-US" dirty="0" smtClean="0"/>
              <a:t>法は反復手法ではないので，分離性能を横線で示しています．</a:t>
            </a:r>
            <a:endParaRPr kumimoji="1" lang="en-US" altLang="ja-JP" dirty="0" smtClean="0"/>
          </a:p>
          <a:p>
            <a:r>
              <a:rPr kumimoji="1" lang="ja-JP" altLang="en-US" dirty="0" smtClean="0"/>
              <a:t>結果より，提案手法はいずれの比較手法よりも優れた分離性能を示していることがわかります．</a:t>
            </a:r>
            <a:endParaRPr kumimoji="1" lang="en-US" altLang="ja-JP" dirty="0" smtClean="0"/>
          </a:p>
          <a:p>
            <a:pPr defTabSz="875002">
              <a:defRPr/>
            </a:pPr>
            <a:r>
              <a:rPr kumimoji="1" lang="ja-JP" altLang="en-US" dirty="0" smtClean="0"/>
              <a:t>空間モデルを</a:t>
            </a:r>
            <a:r>
              <a:rPr kumimoji="1" lang="en-US" altLang="ja-JP" dirty="0" smtClean="0"/>
              <a:t>10</a:t>
            </a:r>
            <a:r>
              <a:rPr kumimoji="1" lang="ja-JP" altLang="en-US" dirty="0" smtClean="0"/>
              <a:t>回更新するごとに</a:t>
            </a:r>
            <a:r>
              <a:rPr kumimoji="1" lang="en-US" altLang="ja-JP" dirty="0" smtClean="0"/>
              <a:t>DNN</a:t>
            </a:r>
            <a:r>
              <a:rPr lang="ja-JP" altLang="en-US" sz="1600" dirty="0"/>
              <a:t>音源モデルで分散を更新しています</a:t>
            </a:r>
            <a:r>
              <a:rPr lang="ja-JP" altLang="en-US" sz="1600"/>
              <a:t>が，それ</a:t>
            </a:r>
            <a:r>
              <a:rPr lang="ja-JP" altLang="en-US" sz="1600" dirty="0"/>
              <a:t>に追従して分離行列もより良い解に誘導されて分離性能が上がっていく様子が確認できます．</a:t>
            </a:r>
            <a:r>
              <a:rPr lang="en-US" altLang="ja-JP" sz="1600" dirty="0" err="1"/>
              <a:t>Duong+DNN</a:t>
            </a:r>
            <a:r>
              <a:rPr lang="en-US" altLang="ja-JP" sz="1600" dirty="0"/>
              <a:t> </a:t>
            </a:r>
            <a:r>
              <a:rPr lang="ja-JP" altLang="en-US" sz="1600" dirty="0"/>
              <a:t>法も同様の挙動が確認できますが，</a:t>
            </a:r>
            <a:r>
              <a:rPr lang="en-US" altLang="ja-JP" sz="1600" dirty="0"/>
              <a:t>EM </a:t>
            </a:r>
            <a:r>
              <a:rPr lang="ja-JP" altLang="en-US" sz="1600" dirty="0"/>
              <a:t>アルゴリズムの収束が反復射影法と比較して遅く，また反復後半では </a:t>
            </a:r>
            <a:r>
              <a:rPr lang="en-US" altLang="ja-JP" sz="1600" dirty="0"/>
              <a:t>DNN </a:t>
            </a:r>
            <a:r>
              <a:rPr lang="ja-JP" altLang="en-US" sz="1600" dirty="0"/>
              <a:t>音源モデルが性能を劣化させている様子が伺えます．</a:t>
            </a:r>
            <a:endParaRPr lang="en-US" altLang="ja-JP" sz="1600" dirty="0"/>
          </a:p>
          <a:p>
            <a:pPr defTabSz="875002">
              <a:defRPr/>
            </a:pPr>
            <a:endParaRPr lang="en-US" altLang="ja-JP" sz="1600" dirty="0"/>
          </a:p>
          <a:p>
            <a:pPr defTabSz="875002">
              <a:defRPr/>
            </a:pPr>
            <a:endParaRPr lang="en-US" altLang="ja-JP" sz="1600" dirty="0"/>
          </a:p>
          <a:p>
            <a:pPr defTabSz="875002">
              <a:defRPr/>
            </a:pPr>
            <a:r>
              <a:rPr lang="en-US" altLang="ja-JP" sz="1600" dirty="0"/>
              <a:t>-----------------</a:t>
            </a:r>
          </a:p>
          <a:p>
            <a:pPr defTabSz="875002">
              <a:defRPr/>
            </a:pPr>
            <a:r>
              <a:rPr lang="en-US" altLang="ja-JP" sz="1600" dirty="0"/>
              <a:t>%</a:t>
            </a:r>
            <a:r>
              <a:rPr lang="ja-JP" altLang="en-US" sz="1600" dirty="0"/>
              <a:t>提案手法は時不変な分離行列で分離するため，他の手法に比べて</a:t>
            </a:r>
            <a:endParaRPr lang="en-US" altLang="ja-JP" sz="1600" dirty="0"/>
          </a:p>
        </p:txBody>
      </p:sp>
      <p:sp>
        <p:nvSpPr>
          <p:cNvPr id="4" name="スライド番号プレースホルダー 3"/>
          <p:cNvSpPr>
            <a:spLocks noGrp="1"/>
          </p:cNvSpPr>
          <p:nvPr>
            <p:ph type="sldNum" sz="quarter" idx="10"/>
          </p:nvPr>
        </p:nvSpPr>
        <p:spPr/>
        <p:txBody>
          <a:bodyPr/>
          <a:lstStyle/>
          <a:p>
            <a:fld id="{36172AAE-F546-49BF-8967-0A4CB9751BB7}" type="slidenum">
              <a:rPr lang="ja-JP" altLang="en-US" smtClean="0">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1246041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84BDA94-3004-42E1-9840-EE3E8CCBA8D3}" type="datetimeFigureOut">
              <a:rPr kumimoji="1" lang="ja-JP" altLang="en-US" smtClean="0"/>
              <a:t>2020/4/7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0BEAA45-A9A1-425C-A5D4-25FF671FDBE5}" type="slidenum">
              <a:rPr kumimoji="1" lang="ja-JP" altLang="en-US" smtClean="0"/>
              <a:t>‹#›</a:t>
            </a:fld>
            <a:endParaRPr kumimoji="1" lang="ja-JP" altLang="en-US"/>
          </a:p>
        </p:txBody>
      </p:sp>
    </p:spTree>
    <p:extLst>
      <p:ext uri="{BB962C8B-B14F-4D97-AF65-F5344CB8AC3E}">
        <p14:creationId xmlns:p14="http://schemas.microsoft.com/office/powerpoint/2010/main" val="3483692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84BDA94-3004-42E1-9840-EE3E8CCBA8D3}" type="datetimeFigureOut">
              <a:rPr kumimoji="1" lang="ja-JP" altLang="en-US" smtClean="0"/>
              <a:t>2020/4/7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0BEAA45-A9A1-425C-A5D4-25FF671FDBE5}" type="slidenum">
              <a:rPr kumimoji="1" lang="ja-JP" altLang="en-US" smtClean="0"/>
              <a:t>‹#›</a:t>
            </a:fld>
            <a:endParaRPr kumimoji="1" lang="ja-JP" altLang="en-US"/>
          </a:p>
        </p:txBody>
      </p:sp>
    </p:spTree>
    <p:extLst>
      <p:ext uri="{BB962C8B-B14F-4D97-AF65-F5344CB8AC3E}">
        <p14:creationId xmlns:p14="http://schemas.microsoft.com/office/powerpoint/2010/main" val="190279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84BDA94-3004-42E1-9840-EE3E8CCBA8D3}" type="datetimeFigureOut">
              <a:rPr kumimoji="1" lang="ja-JP" altLang="en-US" smtClean="0"/>
              <a:t>2020/4/7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0BEAA45-A9A1-425C-A5D4-25FF671FDBE5}" type="slidenum">
              <a:rPr kumimoji="1" lang="ja-JP" altLang="en-US" smtClean="0"/>
              <a:t>‹#›</a:t>
            </a:fld>
            <a:endParaRPr kumimoji="1" lang="ja-JP" altLang="en-US"/>
          </a:p>
        </p:txBody>
      </p:sp>
    </p:spTree>
    <p:extLst>
      <p:ext uri="{BB962C8B-B14F-4D97-AF65-F5344CB8AC3E}">
        <p14:creationId xmlns:p14="http://schemas.microsoft.com/office/powerpoint/2010/main" val="127058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Line 60"/>
          <p:cNvSpPr>
            <a:spLocks noChangeShapeType="1"/>
          </p:cNvSpPr>
          <p:nvPr/>
        </p:nvSpPr>
        <p:spPr bwMode="ltGray">
          <a:xfrm flipH="1" flipV="1">
            <a:off x="4763" y="3630613"/>
            <a:ext cx="5097462" cy="1587"/>
          </a:xfrm>
          <a:prstGeom prst="line">
            <a:avLst/>
          </a:prstGeom>
          <a:noFill/>
          <a:ln w="9525">
            <a:solidFill>
              <a:schemeClr val="hlink"/>
            </a:solidFill>
            <a:round/>
            <a:headEnd/>
            <a:tailEnd/>
          </a:ln>
          <a:effectLst/>
        </p:spPr>
        <p:txBody>
          <a:bodyPr wrap="none" anchor="ctr"/>
          <a:lstStyle/>
          <a:p>
            <a:pPr algn="ctr" eaLnBrk="0" fontAlgn="base" hangingPunct="0">
              <a:spcBef>
                <a:spcPct val="0"/>
              </a:spcBef>
              <a:spcAft>
                <a:spcPct val="0"/>
              </a:spcAft>
              <a:defRPr/>
            </a:pPr>
            <a:endParaRPr kumimoji="0" lang="ja-JP" altLang="en-US" sz="1600">
              <a:solidFill>
                <a:srgbClr val="40458C"/>
              </a:solidFill>
              <a:latin typeface="Arial" charset="0"/>
            </a:endParaRPr>
          </a:p>
        </p:txBody>
      </p:sp>
      <p:sp>
        <p:nvSpPr>
          <p:cNvPr id="5" name="Line 59"/>
          <p:cNvSpPr>
            <a:spLocks noChangeShapeType="1"/>
          </p:cNvSpPr>
          <p:nvPr userDrawn="1"/>
        </p:nvSpPr>
        <p:spPr bwMode="ltGray">
          <a:xfrm>
            <a:off x="301625" y="315913"/>
            <a:ext cx="0" cy="3846512"/>
          </a:xfrm>
          <a:prstGeom prst="line">
            <a:avLst/>
          </a:prstGeom>
          <a:noFill/>
          <a:ln w="9525">
            <a:solidFill>
              <a:schemeClr val="hlink"/>
            </a:solidFill>
            <a:round/>
            <a:headEnd/>
            <a:tailEnd/>
          </a:ln>
          <a:effectLst/>
        </p:spPr>
        <p:txBody>
          <a:bodyPr wrap="none" anchor="ctr"/>
          <a:lstStyle/>
          <a:p>
            <a:pPr algn="ctr" eaLnBrk="0" fontAlgn="base" hangingPunct="0">
              <a:spcBef>
                <a:spcPct val="0"/>
              </a:spcBef>
              <a:spcAft>
                <a:spcPct val="0"/>
              </a:spcAft>
              <a:defRPr/>
            </a:pPr>
            <a:endParaRPr kumimoji="0" lang="ja-JP" altLang="en-US" sz="1600">
              <a:solidFill>
                <a:srgbClr val="40458C"/>
              </a:solidFill>
              <a:latin typeface="Arial" charset="0"/>
            </a:endParaRPr>
          </a:p>
        </p:txBody>
      </p:sp>
      <p:sp>
        <p:nvSpPr>
          <p:cNvPr id="6" name="Line 61"/>
          <p:cNvSpPr>
            <a:spLocks noChangeShapeType="1"/>
          </p:cNvSpPr>
          <p:nvPr userDrawn="1"/>
        </p:nvSpPr>
        <p:spPr bwMode="ltGray">
          <a:xfrm flipH="1" flipV="1">
            <a:off x="4763" y="1222375"/>
            <a:ext cx="6049962" cy="1588"/>
          </a:xfrm>
          <a:prstGeom prst="line">
            <a:avLst/>
          </a:prstGeom>
          <a:noFill/>
          <a:ln w="9525">
            <a:solidFill>
              <a:schemeClr val="hlink"/>
            </a:solidFill>
            <a:round/>
            <a:headEnd/>
            <a:tailEnd/>
          </a:ln>
          <a:effectLst/>
        </p:spPr>
        <p:txBody>
          <a:bodyPr wrap="none" anchor="ctr"/>
          <a:lstStyle/>
          <a:p>
            <a:pPr algn="ctr" eaLnBrk="0" fontAlgn="base" hangingPunct="0">
              <a:spcBef>
                <a:spcPct val="0"/>
              </a:spcBef>
              <a:spcAft>
                <a:spcPct val="0"/>
              </a:spcAft>
              <a:defRPr/>
            </a:pPr>
            <a:endParaRPr kumimoji="0" lang="ja-JP" altLang="en-US" sz="1600">
              <a:solidFill>
                <a:srgbClr val="40458C"/>
              </a:solidFill>
              <a:latin typeface="Arial" charset="0"/>
            </a:endParaRPr>
          </a:p>
        </p:txBody>
      </p:sp>
      <p:sp>
        <p:nvSpPr>
          <p:cNvPr id="7" name="Arc 62"/>
          <p:cNvSpPr>
            <a:spLocks/>
          </p:cNvSpPr>
          <p:nvPr userDrawn="1"/>
        </p:nvSpPr>
        <p:spPr bwMode="ltGray">
          <a:xfrm rot="16200000" flipH="1">
            <a:off x="173832" y="1099344"/>
            <a:ext cx="247650" cy="24923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pPr algn="ctr" eaLnBrk="0" fontAlgn="base" hangingPunct="0">
              <a:spcBef>
                <a:spcPct val="0"/>
              </a:spcBef>
              <a:spcAft>
                <a:spcPct val="0"/>
              </a:spcAft>
              <a:defRPr/>
            </a:pPr>
            <a:endParaRPr kumimoji="0" lang="ja-JP" altLang="en-US" sz="1600">
              <a:solidFill>
                <a:srgbClr val="40458C"/>
              </a:solidFill>
              <a:latin typeface="Arial" charset="0"/>
            </a:endParaRPr>
          </a:p>
        </p:txBody>
      </p:sp>
      <p:sp>
        <p:nvSpPr>
          <p:cNvPr id="8" name="Line 64"/>
          <p:cNvSpPr>
            <a:spLocks noChangeShapeType="1"/>
          </p:cNvSpPr>
          <p:nvPr/>
        </p:nvSpPr>
        <p:spPr bwMode="ltGray">
          <a:xfrm flipV="1">
            <a:off x="2349500" y="6218238"/>
            <a:ext cx="6535738" cy="0"/>
          </a:xfrm>
          <a:prstGeom prst="line">
            <a:avLst/>
          </a:prstGeom>
          <a:noFill/>
          <a:ln w="9525">
            <a:solidFill>
              <a:schemeClr val="hlink"/>
            </a:solidFill>
            <a:round/>
            <a:headEnd/>
            <a:tailEnd/>
          </a:ln>
          <a:effectLst/>
        </p:spPr>
        <p:txBody>
          <a:bodyPr wrap="none" anchor="ctr"/>
          <a:lstStyle/>
          <a:p>
            <a:pPr algn="ctr" eaLnBrk="0" fontAlgn="base" hangingPunct="0">
              <a:spcBef>
                <a:spcPct val="0"/>
              </a:spcBef>
              <a:spcAft>
                <a:spcPct val="0"/>
              </a:spcAft>
              <a:defRPr/>
            </a:pPr>
            <a:endParaRPr kumimoji="0" lang="ja-JP" altLang="en-US" sz="1600">
              <a:solidFill>
                <a:srgbClr val="40458C"/>
              </a:solidFill>
              <a:latin typeface="Arial" charset="0"/>
            </a:endParaRPr>
          </a:p>
        </p:txBody>
      </p:sp>
      <p:sp>
        <p:nvSpPr>
          <p:cNvPr id="9" name="Line 65"/>
          <p:cNvSpPr>
            <a:spLocks noChangeShapeType="1"/>
          </p:cNvSpPr>
          <p:nvPr/>
        </p:nvSpPr>
        <p:spPr bwMode="ltGray">
          <a:xfrm flipH="1">
            <a:off x="8539163" y="4171950"/>
            <a:ext cx="0" cy="2366963"/>
          </a:xfrm>
          <a:prstGeom prst="line">
            <a:avLst/>
          </a:prstGeom>
          <a:noFill/>
          <a:ln w="9525">
            <a:solidFill>
              <a:schemeClr val="hlink"/>
            </a:solidFill>
            <a:round/>
            <a:headEnd/>
            <a:tailEnd/>
          </a:ln>
          <a:effectLst/>
        </p:spPr>
        <p:txBody>
          <a:bodyPr wrap="none" anchor="ctr"/>
          <a:lstStyle/>
          <a:p>
            <a:pPr algn="ctr" eaLnBrk="0" fontAlgn="base" hangingPunct="0">
              <a:spcBef>
                <a:spcPct val="0"/>
              </a:spcBef>
              <a:spcAft>
                <a:spcPct val="0"/>
              </a:spcAft>
              <a:defRPr/>
            </a:pPr>
            <a:endParaRPr kumimoji="0" lang="ja-JP" altLang="en-US" sz="1600">
              <a:solidFill>
                <a:srgbClr val="40458C"/>
              </a:solidFill>
              <a:latin typeface="Arial" charset="0"/>
            </a:endParaRPr>
          </a:p>
        </p:txBody>
      </p:sp>
      <p:sp>
        <p:nvSpPr>
          <p:cNvPr id="10" name="Arc 66"/>
          <p:cNvSpPr>
            <a:spLocks/>
          </p:cNvSpPr>
          <p:nvPr/>
        </p:nvSpPr>
        <p:spPr bwMode="ltGray">
          <a:xfrm rot="5400000">
            <a:off x="8419307" y="6066631"/>
            <a:ext cx="247650" cy="24923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pPr algn="ctr" eaLnBrk="0" fontAlgn="base" hangingPunct="0">
              <a:spcBef>
                <a:spcPct val="0"/>
              </a:spcBef>
              <a:spcAft>
                <a:spcPct val="0"/>
              </a:spcAft>
              <a:defRPr/>
            </a:pPr>
            <a:endParaRPr kumimoji="0" lang="ja-JP" altLang="en-US" sz="1600">
              <a:solidFill>
                <a:srgbClr val="40458C"/>
              </a:solidFill>
              <a:latin typeface="Arial" charset="0"/>
            </a:endParaRPr>
          </a:p>
        </p:txBody>
      </p:sp>
      <p:sp>
        <p:nvSpPr>
          <p:cNvPr id="135235" name="Rectangle 67"/>
          <p:cNvSpPr>
            <a:spLocks noGrp="1" noChangeArrowheads="1"/>
          </p:cNvSpPr>
          <p:nvPr>
            <p:ph type="ctrTitle"/>
          </p:nvPr>
        </p:nvSpPr>
        <p:spPr>
          <a:xfrm>
            <a:off x="990600" y="1752600"/>
            <a:ext cx="7772400" cy="1143000"/>
          </a:xfrm>
        </p:spPr>
        <p:txBody>
          <a:bodyPr/>
          <a:lstStyle>
            <a:lvl1pPr>
              <a:defRPr/>
            </a:lvl1pPr>
          </a:lstStyle>
          <a:p>
            <a:r>
              <a:rPr lang="ja-JP" altLang="en-US"/>
              <a:t>マスタ タイトルの書式設定</a:t>
            </a:r>
          </a:p>
        </p:txBody>
      </p:sp>
      <p:sp>
        <p:nvSpPr>
          <p:cNvPr id="135236"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11" name="Rectangle 69"/>
          <p:cNvSpPr>
            <a:spLocks noGrp="1" noChangeArrowheads="1"/>
          </p:cNvSpPr>
          <p:nvPr>
            <p:ph type="dt" sz="quarter" idx="10"/>
          </p:nvPr>
        </p:nvSpPr>
        <p:spPr bwMode="auto">
          <a:xfrm>
            <a:off x="6858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eaLnBrk="1" hangingPunct="1">
              <a:defRPr sz="1400">
                <a:latin typeface="+mn-lt"/>
                <a:ea typeface="ＭＳ Ｐゴシック" pitchFamily="50" charset="-128"/>
              </a:defRPr>
            </a:lvl1pPr>
          </a:lstStyle>
          <a:p>
            <a:pPr fontAlgn="base">
              <a:spcBef>
                <a:spcPct val="0"/>
              </a:spcBef>
              <a:spcAft>
                <a:spcPct val="0"/>
              </a:spcAft>
              <a:defRPr/>
            </a:pPr>
            <a:endParaRPr kumimoji="0" lang="en-US" altLang="ja-JP">
              <a:solidFill>
                <a:srgbClr val="40458C"/>
              </a:solidFill>
            </a:endParaRPr>
          </a:p>
        </p:txBody>
      </p:sp>
      <p:sp>
        <p:nvSpPr>
          <p:cNvPr id="12" name="Rectangle 70"/>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400">
                <a:latin typeface="+mn-lt"/>
                <a:ea typeface="ＭＳ Ｐゴシック" pitchFamily="50" charset="-128"/>
              </a:defRPr>
            </a:lvl1pPr>
          </a:lstStyle>
          <a:p>
            <a:pPr algn="ctr" fontAlgn="base">
              <a:spcBef>
                <a:spcPct val="0"/>
              </a:spcBef>
              <a:spcAft>
                <a:spcPct val="0"/>
              </a:spcAft>
              <a:defRPr/>
            </a:pPr>
            <a:endParaRPr kumimoji="0" lang="en-US" altLang="ja-JP">
              <a:solidFill>
                <a:srgbClr val="40458C"/>
              </a:solidFill>
            </a:endParaRPr>
          </a:p>
        </p:txBody>
      </p:sp>
      <p:sp>
        <p:nvSpPr>
          <p:cNvPr id="13" name="Rectangle 71"/>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a:latin typeface="+mn-lt"/>
                <a:ea typeface="ＭＳ Ｐゴシック" pitchFamily="50" charset="-128"/>
              </a:defRPr>
            </a:lvl1pPr>
          </a:lstStyle>
          <a:p>
            <a:pPr fontAlgn="base">
              <a:spcBef>
                <a:spcPct val="0"/>
              </a:spcBef>
              <a:spcAft>
                <a:spcPct val="0"/>
              </a:spcAft>
              <a:defRPr/>
            </a:pPr>
            <a:fld id="{298BC6FC-2D3F-44E8-8101-1D931BB42D99}" type="slidenum">
              <a:rPr kumimoji="0" lang="en-US" altLang="ja-JP">
                <a:solidFill>
                  <a:srgbClr val="40458C"/>
                </a:solidFill>
              </a:rPr>
              <a:pPr fontAlgn="base">
                <a:spcBef>
                  <a:spcPct val="0"/>
                </a:spcBef>
                <a:spcAft>
                  <a:spcPct val="0"/>
                </a:spcAft>
                <a:defRPr/>
              </a:pPr>
              <a:t>‹#›</a:t>
            </a:fld>
            <a:endParaRPr kumimoji="0" lang="en-US" altLang="ja-JP">
              <a:solidFill>
                <a:srgbClr val="40458C"/>
              </a:solidFill>
            </a:endParaRPr>
          </a:p>
        </p:txBody>
      </p:sp>
    </p:spTree>
    <p:extLst>
      <p:ext uri="{BB962C8B-B14F-4D97-AF65-F5344CB8AC3E}">
        <p14:creationId xmlns:p14="http://schemas.microsoft.com/office/powerpoint/2010/main" val="2127442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11188" y="241300"/>
            <a:ext cx="7772400" cy="476250"/>
          </a:xfrm>
        </p:spPr>
        <p:txBody>
          <a:bodyPr/>
          <a:lstStyle>
            <a:lvl1pPr>
              <a:defRPr sz="3200"/>
            </a:lvl1pPr>
          </a:lstStyle>
          <a:p>
            <a:r>
              <a:rPr lang="ja-JP" altLang="en-US" dirty="0" smtClean="0"/>
              <a:t>マスタ タイトルの書式設定</a:t>
            </a:r>
            <a:endParaRPr lang="ja-JP" altLang="en-US" dirty="0"/>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402824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extLst>
      <p:ext uri="{BB962C8B-B14F-4D97-AF65-F5344CB8AC3E}">
        <p14:creationId xmlns:p14="http://schemas.microsoft.com/office/powerpoint/2010/main" val="2106200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358775" y="873125"/>
            <a:ext cx="4171950" cy="5651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83125" y="873125"/>
            <a:ext cx="4173538" cy="5651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764539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795453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extLst>
      <p:ext uri="{BB962C8B-B14F-4D97-AF65-F5344CB8AC3E}">
        <p14:creationId xmlns:p14="http://schemas.microsoft.com/office/powerpoint/2010/main" val="871670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932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334845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84BDA94-3004-42E1-9840-EE3E8CCBA8D3}" type="datetimeFigureOut">
              <a:rPr kumimoji="1" lang="ja-JP" altLang="en-US" smtClean="0"/>
              <a:t>2020/4/7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0BEAA45-A9A1-425C-A5D4-25FF671FDBE5}" type="slidenum">
              <a:rPr kumimoji="1" lang="ja-JP" altLang="en-US" smtClean="0"/>
              <a:t>‹#›</a:t>
            </a:fld>
            <a:endParaRPr kumimoji="1" lang="ja-JP" altLang="en-US"/>
          </a:p>
        </p:txBody>
      </p:sp>
    </p:spTree>
    <p:extLst>
      <p:ext uri="{BB962C8B-B14F-4D97-AF65-F5344CB8AC3E}">
        <p14:creationId xmlns:p14="http://schemas.microsoft.com/office/powerpoint/2010/main" val="1657834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4214041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80911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32588" y="152400"/>
            <a:ext cx="2124075" cy="63722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358775" y="152400"/>
            <a:ext cx="6221413" cy="63722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861214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91"/>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28D7CB-58A6-416E-9D82-119505884204}"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565330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53F670-B508-4AFC-B06A-1D781190B32F}"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86210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66"/>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0F83A3-0154-4942-B984-BD707040D8CD}"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04580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EF73BA-EA89-4037-8DEA-BCE7B238D0F6}"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22495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2314044-EFAF-4F53-986A-E6520B80795C}"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182483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A2F7502-27C4-4C84-971A-62ED8F685B2E}"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082462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9B5F342-6365-4611-A085-77620D656687}"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08994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D84BDA94-3004-42E1-9840-EE3E8CCBA8D3}" type="datetimeFigureOut">
              <a:rPr kumimoji="1" lang="ja-JP" altLang="en-US" smtClean="0"/>
              <a:t>2020/4/7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0BEAA45-A9A1-425C-A5D4-25FF671FDBE5}" type="slidenum">
              <a:rPr kumimoji="1" lang="ja-JP" altLang="en-US" smtClean="0"/>
              <a:t>‹#›</a:t>
            </a:fld>
            <a:endParaRPr kumimoji="1" lang="ja-JP" altLang="en-US"/>
          </a:p>
        </p:txBody>
      </p:sp>
    </p:spTree>
    <p:extLst>
      <p:ext uri="{BB962C8B-B14F-4D97-AF65-F5344CB8AC3E}">
        <p14:creationId xmlns:p14="http://schemas.microsoft.com/office/powerpoint/2010/main" val="9707928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1" y="27311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B9D079-8834-44ED-9D20-87EB5F5D892A}"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030943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2646F3-6489-40A4-BAF5-A7C99CF924D3}"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94127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31F576-0262-42BD-B600-D54A08AFB7D4}"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308337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04"/>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704"/>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210AA0-FE91-4D72-95F4-64040635FDE9}"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843283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91"/>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28D7CB-58A6-416E-9D82-119505884204}"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225421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53F670-B508-4AFC-B06A-1D781190B32F}"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403785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66"/>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0F83A3-0154-4942-B984-BD707040D8CD}"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656629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EF73BA-EA89-4037-8DEA-BCE7B238D0F6}"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640356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2314044-EFAF-4F53-986A-E6520B80795C}"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194820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A2F7502-27C4-4C84-971A-62ED8F685B2E}"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38487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84BDA94-3004-42E1-9840-EE3E8CCBA8D3}" type="datetimeFigureOut">
              <a:rPr kumimoji="1" lang="ja-JP" altLang="en-US" smtClean="0"/>
              <a:t>2020/4/7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0BEAA45-A9A1-425C-A5D4-25FF671FDBE5}" type="slidenum">
              <a:rPr kumimoji="1" lang="ja-JP" altLang="en-US" smtClean="0"/>
              <a:t>‹#›</a:t>
            </a:fld>
            <a:endParaRPr kumimoji="1" lang="ja-JP" altLang="en-US"/>
          </a:p>
        </p:txBody>
      </p:sp>
    </p:spTree>
    <p:extLst>
      <p:ext uri="{BB962C8B-B14F-4D97-AF65-F5344CB8AC3E}">
        <p14:creationId xmlns:p14="http://schemas.microsoft.com/office/powerpoint/2010/main" val="34406898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9B5F342-6365-4611-A085-77620D656687}"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810902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1" y="27311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B9D079-8834-44ED-9D20-87EB5F5D892A}"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643051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2646F3-6489-40A4-BAF5-A7C99CF924D3}"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950049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31F576-0262-42BD-B600-D54A08AFB7D4}"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939349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04"/>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704"/>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210AA0-FE91-4D72-95F4-64040635FDE9}"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943358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3074" name="Rectangle 2"/>
          <p:cNvSpPr>
            <a:spLocks noChangeArrowheads="1"/>
          </p:cNvSpPr>
          <p:nvPr userDrawn="1"/>
        </p:nvSpPr>
        <p:spPr bwMode="auto">
          <a:xfrm>
            <a:off x="250825" y="3863926"/>
            <a:ext cx="8642350" cy="71437"/>
          </a:xfrm>
          <a:prstGeom prst="rect">
            <a:avLst/>
          </a:prstGeom>
          <a:solidFill>
            <a:srgbClr val="66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dirty="0">
              <a:solidFill>
                <a:srgbClr val="000000"/>
              </a:solidFill>
            </a:endParaRPr>
          </a:p>
        </p:txBody>
      </p:sp>
      <p:sp>
        <p:nvSpPr>
          <p:cNvPr id="3075" name="Rectangle 3"/>
          <p:cNvSpPr>
            <a:spLocks noChangeArrowheads="1"/>
          </p:cNvSpPr>
          <p:nvPr userDrawn="1"/>
        </p:nvSpPr>
        <p:spPr bwMode="auto">
          <a:xfrm>
            <a:off x="468313" y="3719463"/>
            <a:ext cx="1366837" cy="144463"/>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dirty="0">
              <a:solidFill>
                <a:srgbClr val="000000"/>
              </a:solidFill>
            </a:endParaRPr>
          </a:p>
        </p:txBody>
      </p:sp>
      <p:sp>
        <p:nvSpPr>
          <p:cNvPr id="3077" name="Rectangle 5"/>
          <p:cNvSpPr>
            <a:spLocks noGrp="1" noChangeArrowheads="1"/>
          </p:cNvSpPr>
          <p:nvPr>
            <p:ph type="ctrTitle"/>
          </p:nvPr>
        </p:nvSpPr>
        <p:spPr>
          <a:xfrm>
            <a:off x="685800" y="2420888"/>
            <a:ext cx="7772400" cy="1470025"/>
          </a:xfrm>
        </p:spPr>
        <p:txBody>
          <a:bodyPr/>
          <a:lstStyle>
            <a:lvl1pPr>
              <a:defRPr/>
            </a:lvl1pPr>
          </a:lstStyle>
          <a:p>
            <a:pPr lvl="0"/>
            <a:r>
              <a:rPr lang="ja-JP" altLang="en-US" noProof="0" smtClean="0"/>
              <a:t>マスター タイトルの書式設定</a:t>
            </a:r>
          </a:p>
        </p:txBody>
      </p:sp>
      <p:sp>
        <p:nvSpPr>
          <p:cNvPr id="3078" name="Rectangle 6"/>
          <p:cNvSpPr>
            <a:spLocks noGrp="1" noChangeArrowheads="1"/>
          </p:cNvSpPr>
          <p:nvPr>
            <p:ph type="subTitle" idx="1"/>
          </p:nvPr>
        </p:nvSpPr>
        <p:spPr>
          <a:xfrm>
            <a:off x="4716016" y="3789040"/>
            <a:ext cx="3744416" cy="2232248"/>
          </a:xfrm>
        </p:spPr>
        <p:txBody>
          <a:bodyPr/>
          <a:lstStyle>
            <a:lvl1pPr marL="0" indent="0" algn="ctr">
              <a:buFontTx/>
              <a:buNone/>
              <a:defRPr/>
            </a:lvl1pPr>
          </a:lstStyle>
          <a:p>
            <a:pPr lvl="0"/>
            <a:r>
              <a:rPr lang="ja-JP" altLang="en-US" noProof="0" smtClean="0"/>
              <a:t>マスター サブタイトルの書式設定</a:t>
            </a:r>
          </a:p>
        </p:txBody>
      </p:sp>
      <p:sp>
        <p:nvSpPr>
          <p:cNvPr id="3079" name="Rectangle 7"/>
          <p:cNvSpPr>
            <a:spLocks noGrp="1" noChangeArrowheads="1"/>
          </p:cNvSpPr>
          <p:nvPr>
            <p:ph type="dt" sz="half" idx="2"/>
          </p:nvPr>
        </p:nvSpPr>
        <p:spPr/>
        <p:txBody>
          <a:bodyPr/>
          <a:lstStyle>
            <a:lvl1pPr>
              <a:defRPr/>
            </a:lvl1pPr>
          </a:lstStyle>
          <a:p>
            <a:endParaRPr lang="en-US" altLang="ja-JP" dirty="0">
              <a:solidFill>
                <a:srgbClr val="000000"/>
              </a:solidFill>
            </a:endParaRPr>
          </a:p>
        </p:txBody>
      </p:sp>
      <p:sp>
        <p:nvSpPr>
          <p:cNvPr id="3080" name="Rectangle 8"/>
          <p:cNvSpPr>
            <a:spLocks noGrp="1" noChangeArrowheads="1"/>
          </p:cNvSpPr>
          <p:nvPr>
            <p:ph type="ftr" sz="quarter" idx="3"/>
          </p:nvPr>
        </p:nvSpPr>
        <p:spPr/>
        <p:txBody>
          <a:bodyPr/>
          <a:lstStyle>
            <a:lvl1pPr>
              <a:defRPr/>
            </a:lvl1pPr>
          </a:lstStyle>
          <a:p>
            <a:endParaRPr lang="en-US" altLang="ja-JP" dirty="0">
              <a:solidFill>
                <a:srgbClr val="000000"/>
              </a:solidFill>
            </a:endParaRPr>
          </a:p>
        </p:txBody>
      </p:sp>
      <p:sp>
        <p:nvSpPr>
          <p:cNvPr id="24" name="Rectangle 18"/>
          <p:cNvSpPr>
            <a:spLocks noChangeArrowheads="1"/>
          </p:cNvSpPr>
          <p:nvPr userDrawn="1"/>
        </p:nvSpPr>
        <p:spPr bwMode="auto">
          <a:xfrm>
            <a:off x="8280400" y="6757179"/>
            <a:ext cx="863600" cy="71437"/>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dirty="0">
              <a:solidFill>
                <a:srgbClr val="000000"/>
              </a:solidFill>
            </a:endParaRPr>
          </a:p>
        </p:txBody>
      </p:sp>
      <p:sp>
        <p:nvSpPr>
          <p:cNvPr id="25" name="Rectangle 6"/>
          <p:cNvSpPr>
            <a:spLocks noGrp="1" noChangeArrowheads="1"/>
          </p:cNvSpPr>
          <p:nvPr>
            <p:ph type="sldNum" sz="quarter" idx="4"/>
          </p:nvPr>
        </p:nvSpPr>
        <p:spPr bwMode="auto">
          <a:xfrm>
            <a:off x="6982172" y="6503984"/>
            <a:ext cx="2133600" cy="35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D8CF304-C314-48E5-BD53-5520A44BB32E}" type="slidenum">
              <a:rPr lang="en-US" altLang="ja-JP" smtClean="0">
                <a:solidFill>
                  <a:srgbClr val="000000"/>
                </a:solidFill>
              </a:rPr>
              <a:pPr/>
              <a:t>‹#›</a:t>
            </a:fld>
            <a:r>
              <a:rPr lang="en-US" altLang="ja-JP" dirty="0" smtClean="0">
                <a:solidFill>
                  <a:srgbClr val="000000"/>
                </a:solidFill>
              </a:rPr>
              <a:t>/52</a:t>
            </a:r>
            <a:endParaRPr lang="en-US" altLang="ja-JP" dirty="0">
              <a:solidFill>
                <a:srgbClr val="000000"/>
              </a:solidFill>
            </a:endParaRPr>
          </a:p>
        </p:txBody>
      </p:sp>
    </p:spTree>
    <p:extLst>
      <p:ext uri="{BB962C8B-B14F-4D97-AF65-F5344CB8AC3E}">
        <p14:creationId xmlns:p14="http://schemas.microsoft.com/office/powerpoint/2010/main" val="301277007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44624"/>
            <a:ext cx="8640960" cy="648072"/>
          </a:xfrm>
        </p:spPr>
        <p:txBody>
          <a:bodyPr/>
          <a:lstStyle>
            <a:lvl1pPr>
              <a:defRPr sz="3600"/>
            </a:lvl1pPr>
          </a:lstStyle>
          <a:p>
            <a:r>
              <a:rPr lang="ja-JP" altLang="en-US" dirty="0" smtClean="0"/>
              <a:t>マスター タイトルの書式設定</a:t>
            </a:r>
            <a:endParaRPr lang="ja-JP" altLang="en-US" dirty="0"/>
          </a:p>
        </p:txBody>
      </p:sp>
      <p:sp>
        <p:nvSpPr>
          <p:cNvPr id="3" name="コンテンツ プレースホルダー 2"/>
          <p:cNvSpPr>
            <a:spLocks noGrp="1"/>
          </p:cNvSpPr>
          <p:nvPr>
            <p:ph idx="1"/>
          </p:nvPr>
        </p:nvSpPr>
        <p:spPr>
          <a:xfrm>
            <a:off x="80834" y="764704"/>
            <a:ext cx="8971200" cy="576064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dirty="0">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6" name="スライド番号プレースホルダー 5"/>
          <p:cNvSpPr>
            <a:spLocks noGrp="1"/>
          </p:cNvSpPr>
          <p:nvPr>
            <p:ph type="sldNum" sz="quarter" idx="12"/>
          </p:nvPr>
        </p:nvSpPr>
        <p:spPr>
          <a:xfrm>
            <a:off x="6997412" y="6481142"/>
            <a:ext cx="2133600" cy="376858"/>
          </a:xfrm>
        </p:spPr>
        <p:txBody>
          <a:bodyPr/>
          <a:lstStyle>
            <a:lvl1pPr>
              <a:defRPr/>
            </a:lvl1pPr>
          </a:lstStyle>
          <a:p>
            <a:fld id="{F016E03D-A0A6-41EC-826F-B314950462F1}"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13321858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dirty="0">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B39C5556-2809-4236-9C14-F5CB7F291C4D}"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78264313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dirty="0">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095203C0-2BE1-4CF0-A79B-F91D488357AE}"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167672395"/>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dirty="0">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5D32F14E-C427-46F5-8EC8-C26FC02A7947}"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542794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84BDA94-3004-42E1-9840-EE3E8CCBA8D3}" type="datetimeFigureOut">
              <a:rPr kumimoji="1" lang="ja-JP" altLang="en-US" smtClean="0"/>
              <a:t>2020/4/7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0BEAA45-A9A1-425C-A5D4-25FF671FDBE5}" type="slidenum">
              <a:rPr kumimoji="1" lang="ja-JP" altLang="en-US" smtClean="0"/>
              <a:t>‹#›</a:t>
            </a:fld>
            <a:endParaRPr kumimoji="1" lang="ja-JP" altLang="en-US"/>
          </a:p>
        </p:txBody>
      </p:sp>
    </p:spTree>
    <p:extLst>
      <p:ext uri="{BB962C8B-B14F-4D97-AF65-F5344CB8AC3E}">
        <p14:creationId xmlns:p14="http://schemas.microsoft.com/office/powerpoint/2010/main" val="33892303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dirty="0">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1C68D3BE-BCA6-4C79-98F6-02D7EFB46931}"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33432461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152559"/>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dirty="0">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900AE0EE-CEA0-4754-A3FD-37A7003B2EF1}"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642135788"/>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dirty="0" smtClean="0"/>
              <a:t>アイコンをクリックして図を追加</a:t>
            </a:r>
            <a:endParaRPr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dirty="0">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E93A1A19-7F18-4F39-9761-5F26862706ED}"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31844213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dirty="0">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756035B5-F331-4ACA-933A-880985291E41}"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993346253"/>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dirty="0">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dirty="0">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E5418589-330B-4C91-94F5-71D99ABBFA0D}"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036687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276365" y="1785786"/>
            <a:ext cx="8181291" cy="2387600"/>
          </a:xfrm>
        </p:spPr>
        <p:txBody>
          <a:bodyPr vert="horz" lIns="91440" tIns="45720" rIns="91440" bIns="45720" rtlCol="0" anchor="b">
            <a:noAutofit/>
          </a:bodyPr>
          <a:lstStyle>
            <a:lvl1pPr>
              <a:defRPr lang="en-US" sz="4400" b="1" dirty="0">
                <a:solidFill>
                  <a:schemeClr val="tx1">
                    <a:lumMod val="75000"/>
                    <a:lumOff val="25000"/>
                  </a:schemeClr>
                </a:solidFill>
              </a:defRPr>
            </a:lvl1pPr>
          </a:lstStyle>
          <a:p>
            <a:pPr marL="0" lvl="0"/>
            <a:r>
              <a:rPr lang="ja-JP" altLang="en-US" dirty="0"/>
              <a:t>マスター タイトルの書式設定</a:t>
            </a:r>
            <a:endParaRPr lang="en-US" dirty="0"/>
          </a:p>
        </p:txBody>
      </p:sp>
      <p:sp>
        <p:nvSpPr>
          <p:cNvPr id="3" name="Subtitle 2"/>
          <p:cNvSpPr>
            <a:spLocks noGrp="1"/>
          </p:cNvSpPr>
          <p:nvPr>
            <p:ph type="subTitle" idx="1"/>
          </p:nvPr>
        </p:nvSpPr>
        <p:spPr bwMode="gray">
          <a:xfrm>
            <a:off x="276366" y="4580467"/>
            <a:ext cx="8181290" cy="1812521"/>
          </a:xfrm>
        </p:spPr>
        <p:txBody>
          <a:bodyPr vert="horz" lIns="91440" tIns="45720" rIns="91440" bIns="45720" rtlCol="0">
            <a:normAutofit/>
          </a:bodyPr>
          <a:lstStyle>
            <a:lvl1pPr marL="0" indent="0">
              <a:buNone/>
              <a:defRPr lang="en-US" sz="1800" dirty="0">
                <a:solidFill>
                  <a:schemeClr val="tx1">
                    <a:lumMod val="75000"/>
                    <a:lumOff val="25000"/>
                  </a:schemeClr>
                </a:solidFill>
              </a:defRPr>
            </a:lvl1pPr>
          </a:lstStyle>
          <a:p>
            <a:pPr marL="228600" lvl="0" indent="-228600"/>
            <a:r>
              <a:rPr lang="ja-JP" altLang="en-US" dirty="0"/>
              <a:t>マスター サブタイトルの書式設定</a:t>
            </a:r>
            <a:endParaRPr lang="en-US" dirty="0"/>
          </a:p>
        </p:txBody>
      </p:sp>
      <p:cxnSp>
        <p:nvCxnSpPr>
          <p:cNvPr id="8" name="直線コネクタ 7"/>
          <p:cNvCxnSpPr/>
          <p:nvPr userDrawn="1"/>
        </p:nvCxnSpPr>
        <p:spPr bwMode="gray">
          <a:xfrm>
            <a:off x="237394" y="4347159"/>
            <a:ext cx="8669212" cy="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06626"/>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とびら">
    <p:spTree>
      <p:nvGrpSpPr>
        <p:cNvPr id="1" name=""/>
        <p:cNvGrpSpPr/>
        <p:nvPr/>
      </p:nvGrpSpPr>
      <p:grpSpPr>
        <a:xfrm>
          <a:off x="0" y="0"/>
          <a:ext cx="0" cy="0"/>
          <a:chOff x="0" y="0"/>
          <a:chExt cx="0" cy="0"/>
        </a:xfrm>
      </p:grpSpPr>
      <p:sp>
        <p:nvSpPr>
          <p:cNvPr id="7" name="正方形/長方形 6"/>
          <p:cNvSpPr/>
          <p:nvPr userDrawn="1"/>
        </p:nvSpPr>
        <p:spPr bwMode="gray">
          <a:xfrm>
            <a:off x="0" y="1"/>
            <a:ext cx="9144000" cy="69553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Title 1"/>
          <p:cNvSpPr>
            <a:spLocks noGrp="1"/>
          </p:cNvSpPr>
          <p:nvPr>
            <p:ph type="title"/>
          </p:nvPr>
        </p:nvSpPr>
        <p:spPr bwMode="gray">
          <a:xfrm>
            <a:off x="1187064" y="1727379"/>
            <a:ext cx="6769871" cy="3403242"/>
          </a:xfrm>
        </p:spPr>
        <p:txBody>
          <a:bodyPr anchor="ctr"/>
          <a:lstStyle>
            <a:lvl1pPr algn="ctr">
              <a:lnSpc>
                <a:spcPct val="100000"/>
              </a:lnSpc>
              <a:defRPr sz="4800" b="1">
                <a:solidFill>
                  <a:schemeClr val="tx1">
                    <a:lumMod val="75000"/>
                    <a:lumOff val="25000"/>
                  </a:schemeClr>
                </a:solidFill>
              </a:defRPr>
            </a:lvl1pPr>
          </a:lstStyle>
          <a:p>
            <a:r>
              <a:rPr lang="ja-JP" altLang="en-US" dirty="0"/>
              <a:t>マスター タイトル</a:t>
            </a:r>
            <a:endParaRPr lang="en-US" dirty="0"/>
          </a:p>
        </p:txBody>
      </p:sp>
      <p:sp>
        <p:nvSpPr>
          <p:cNvPr id="14" name="正方形/長方形 13"/>
          <p:cNvSpPr/>
          <p:nvPr userDrawn="1"/>
        </p:nvSpPr>
        <p:spPr bwMode="gray">
          <a:xfrm>
            <a:off x="-1" y="6162463"/>
            <a:ext cx="9144000" cy="69553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415474438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288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8" name="正方形/長方形 7"/>
          <p:cNvSpPr/>
          <p:nvPr userDrawn="1"/>
        </p:nvSpPr>
        <p:spPr bwMode="gray">
          <a:xfrm>
            <a:off x="0" y="6503988"/>
            <a:ext cx="9144000" cy="36353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正方形/長方形 6"/>
          <p:cNvSpPr/>
          <p:nvPr userDrawn="1"/>
        </p:nvSpPr>
        <p:spPr bwMode="gray">
          <a:xfrm>
            <a:off x="0" y="1"/>
            <a:ext cx="9144000" cy="69553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Title 1"/>
          <p:cNvSpPr>
            <a:spLocks noGrp="1"/>
          </p:cNvSpPr>
          <p:nvPr>
            <p:ph type="title"/>
          </p:nvPr>
        </p:nvSpPr>
        <p:spPr bwMode="white">
          <a:xfrm>
            <a:off x="469129" y="127358"/>
            <a:ext cx="8069587" cy="568179"/>
          </a:xfrm>
        </p:spPr>
        <p:txBody>
          <a:bodyPr anchor="t"/>
          <a:lstStyle>
            <a:lvl1pPr>
              <a:defRPr sz="3200" b="1">
                <a:solidFill>
                  <a:schemeClr val="bg1"/>
                </a:solidFill>
              </a:defRPr>
            </a:lvl1pPr>
          </a:lstStyle>
          <a:p>
            <a:r>
              <a:rPr lang="ja-JP" altLang="en-US" dirty="0"/>
              <a:t>マスター タイトル</a:t>
            </a:r>
            <a:endParaRPr lang="en-US" dirty="0"/>
          </a:p>
        </p:txBody>
      </p:sp>
      <p:sp>
        <p:nvSpPr>
          <p:cNvPr id="3" name="Content Placeholder 2"/>
          <p:cNvSpPr>
            <a:spLocks noGrp="1"/>
          </p:cNvSpPr>
          <p:nvPr>
            <p:ph idx="1"/>
          </p:nvPr>
        </p:nvSpPr>
        <p:spPr bwMode="gray">
          <a:xfrm>
            <a:off x="174625" y="844267"/>
            <a:ext cx="8740776" cy="5576343"/>
          </a:xfrm>
        </p:spPr>
        <p:txBody>
          <a:bodyPr/>
          <a:lstStyle>
            <a:lvl1pPr marL="0" indent="0">
              <a:lnSpc>
                <a:spcPct val="120000"/>
              </a:lnSpc>
              <a:spcBef>
                <a:spcPts val="1500"/>
              </a:spcBef>
              <a:spcAft>
                <a:spcPts val="300"/>
              </a:spcAft>
              <a:buClr>
                <a:schemeClr val="accent1">
                  <a:lumMod val="50000"/>
                </a:schemeClr>
              </a:buClr>
              <a:buSzPct val="100000"/>
              <a:buFont typeface="Wingdings" panose="05000000000000000000" pitchFamily="2" charset="2"/>
              <a:buNone/>
              <a:defRPr lang="ja-JP" altLang="en-US" sz="2200" dirty="0" smtClean="0"/>
            </a:lvl1pPr>
            <a:lvl2pPr marL="396000" indent="-288000">
              <a:lnSpc>
                <a:spcPct val="120000"/>
              </a:lnSpc>
              <a:spcBef>
                <a:spcPts val="0"/>
              </a:spcBef>
              <a:spcAft>
                <a:spcPts val="300"/>
              </a:spcAft>
              <a:buClr>
                <a:schemeClr val="accent1">
                  <a:lumMod val="50000"/>
                </a:schemeClr>
              </a:buClr>
              <a:buSzPct val="100000"/>
              <a:buFont typeface="Wingdings" charset="2"/>
              <a:buChar char="n"/>
              <a:defRPr lang="ja-JP" altLang="en-US" sz="2000" dirty="0" smtClean="0"/>
            </a:lvl2pPr>
            <a:lvl3pPr marL="576000" indent="-252000">
              <a:lnSpc>
                <a:spcPct val="120000"/>
              </a:lnSpc>
              <a:spcBef>
                <a:spcPts val="0"/>
              </a:spcBef>
              <a:spcAft>
                <a:spcPts val="300"/>
              </a:spcAft>
              <a:buClr>
                <a:schemeClr val="accent1">
                  <a:lumMod val="50000"/>
                </a:schemeClr>
              </a:buClr>
              <a:buSzPct val="70000"/>
              <a:buFont typeface="Wingdings" panose="05000000000000000000" pitchFamily="2" charset="2"/>
              <a:buChar char="Ø"/>
              <a:defRPr lang="ja-JP" altLang="en-US" sz="1800" dirty="0" smtClean="0">
                <a:solidFill>
                  <a:schemeClr val="tx1">
                    <a:lumMod val="75000"/>
                    <a:lumOff val="25000"/>
                  </a:schemeClr>
                </a:solidFill>
              </a:defRPr>
            </a:lvl3pPr>
            <a:lvl4pPr>
              <a:lnSpc>
                <a:spcPct val="105000"/>
              </a:lnSpc>
              <a:spcBef>
                <a:spcPts val="1000"/>
              </a:spcBef>
              <a:spcAft>
                <a:spcPts val="400"/>
              </a:spcAft>
              <a:defRPr lang="ja-JP" altLang="en-US" sz="1600" dirty="0" smtClean="0">
                <a:solidFill>
                  <a:schemeClr val="tx1">
                    <a:lumMod val="75000"/>
                    <a:lumOff val="25000"/>
                  </a:schemeClr>
                </a:solidFill>
              </a:defRPr>
            </a:lvl4pPr>
            <a:lvl5pPr>
              <a:lnSpc>
                <a:spcPct val="105000"/>
              </a:lnSpc>
              <a:spcBef>
                <a:spcPts val="1000"/>
              </a:spcBef>
              <a:spcAft>
                <a:spcPts val="400"/>
              </a:spcAft>
              <a:defRPr lang="en-US" sz="1600" dirty="0">
                <a:solidFill>
                  <a:schemeClr val="tx1">
                    <a:lumMod val="75000"/>
                    <a:lumOff val="25000"/>
                  </a:schemeClr>
                </a:solidFill>
              </a:defRPr>
            </a:lvl5pPr>
          </a:lstStyle>
          <a:p>
            <a:pPr lvl="0"/>
            <a:r>
              <a:rPr lang="ja-JP" altLang="en-US" dirty="0"/>
              <a:t>マスター テキストの書式設定</a:t>
            </a:r>
            <a:endParaRPr lang="en-US" altLang="ja-JP" dirty="0"/>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bwMode="white">
          <a:xfrm>
            <a:off x="82380" y="6510770"/>
            <a:ext cx="2101849" cy="365125"/>
          </a:xfrm>
        </p:spPr>
        <p:txBody>
          <a:bodyPr/>
          <a:lstStyle>
            <a:lvl1pPr>
              <a:defRPr sz="1400" b="1">
                <a:solidFill>
                  <a:schemeClr val="bg1"/>
                </a:solidFill>
              </a:defRPr>
            </a:lvl1pPr>
          </a:lstStyle>
          <a:p>
            <a:r>
              <a:rPr lang="en-US" altLang="ja-JP" dirty="0" smtClean="0">
                <a:solidFill>
                  <a:prstClr val="white"/>
                </a:solidFill>
              </a:rPr>
              <a:t>2018</a:t>
            </a:r>
            <a:r>
              <a:rPr lang="ja-JP" altLang="en-US" dirty="0" smtClean="0">
                <a:solidFill>
                  <a:prstClr val="white"/>
                </a:solidFill>
              </a:rPr>
              <a:t>年</a:t>
            </a:r>
            <a:r>
              <a:rPr lang="en-US" altLang="ja-JP" dirty="0" smtClean="0">
                <a:solidFill>
                  <a:prstClr val="white"/>
                </a:solidFill>
              </a:rPr>
              <a:t>2</a:t>
            </a:r>
            <a:r>
              <a:rPr lang="ja-JP" altLang="en-US" dirty="0" smtClean="0">
                <a:solidFill>
                  <a:prstClr val="white"/>
                </a:solidFill>
              </a:rPr>
              <a:t>月</a:t>
            </a:r>
            <a:r>
              <a:rPr lang="en-US" altLang="ja-JP" dirty="0" smtClean="0">
                <a:solidFill>
                  <a:prstClr val="white"/>
                </a:solidFill>
              </a:rPr>
              <a:t>14</a:t>
            </a:r>
            <a:r>
              <a:rPr lang="ja-JP" altLang="en-US" dirty="0" smtClean="0">
                <a:solidFill>
                  <a:prstClr val="white"/>
                </a:solidFill>
              </a:rPr>
              <a:t>日</a:t>
            </a:r>
            <a:endParaRPr lang="ja-JP" altLang="en-US" dirty="0">
              <a:solidFill>
                <a:prstClr val="white"/>
              </a:solidFill>
            </a:endParaRPr>
          </a:p>
        </p:txBody>
      </p:sp>
      <p:sp>
        <p:nvSpPr>
          <p:cNvPr id="5" name="Footer Placeholder 4"/>
          <p:cNvSpPr>
            <a:spLocks noGrp="1"/>
          </p:cNvSpPr>
          <p:nvPr>
            <p:ph type="ftr" sz="quarter" idx="11"/>
          </p:nvPr>
        </p:nvSpPr>
        <p:spPr bwMode="white">
          <a:xfrm>
            <a:off x="2101849" y="6511972"/>
            <a:ext cx="4857750" cy="365125"/>
          </a:xfrm>
        </p:spPr>
        <p:txBody>
          <a:bodyPr/>
          <a:lstStyle>
            <a:lvl1pPr>
              <a:defRPr sz="1400" b="1">
                <a:solidFill>
                  <a:schemeClr val="bg1"/>
                </a:solidFill>
              </a:defRPr>
            </a:lvl1pPr>
          </a:lstStyle>
          <a:p>
            <a:r>
              <a:rPr lang="ja-JP" altLang="en-US" dirty="0" smtClean="0">
                <a:solidFill>
                  <a:prstClr val="white"/>
                </a:solidFill>
              </a:rPr>
              <a:t>卒業論文</a:t>
            </a:r>
            <a:r>
              <a:rPr lang="ja-JP" altLang="en-US" dirty="0">
                <a:solidFill>
                  <a:prstClr val="white"/>
                </a:solidFill>
              </a:rPr>
              <a:t>審査</a:t>
            </a:r>
          </a:p>
        </p:txBody>
      </p:sp>
      <p:sp>
        <p:nvSpPr>
          <p:cNvPr id="6" name="Slide Number Placeholder 5"/>
          <p:cNvSpPr>
            <a:spLocks noGrp="1"/>
          </p:cNvSpPr>
          <p:nvPr>
            <p:ph type="sldNum" sz="quarter" idx="12"/>
          </p:nvPr>
        </p:nvSpPr>
        <p:spPr bwMode="white">
          <a:xfrm>
            <a:off x="6877220" y="6504203"/>
            <a:ext cx="1809580" cy="365125"/>
          </a:xfrm>
        </p:spPr>
        <p:txBody>
          <a:bodyPr/>
          <a:lstStyle>
            <a:lvl1pPr>
              <a:defRPr sz="1400" b="1" i="0">
                <a:solidFill>
                  <a:schemeClr val="bg1"/>
                </a:solidFill>
              </a:defRPr>
            </a:lvl1pPr>
          </a:lstStyle>
          <a:p>
            <a:fld id="{4884CE88-11F6-5E48-9CA5-E34392F364B1}" type="slidenum">
              <a:rPr lang="ja-JP" altLang="en-US" smtClean="0">
                <a:solidFill>
                  <a:prstClr val="white"/>
                </a:solidFill>
              </a:rPr>
              <a:pPr/>
              <a:t>‹#›</a:t>
            </a:fld>
            <a:endParaRPr lang="en-US" altLang="ja-JP" dirty="0">
              <a:solidFill>
                <a:prstClr val="white"/>
              </a:solidFill>
            </a:endParaRPr>
          </a:p>
        </p:txBody>
      </p:sp>
      <p:sp>
        <p:nvSpPr>
          <p:cNvPr id="9" name="正方形/長方形 8"/>
          <p:cNvSpPr/>
          <p:nvPr userDrawn="1"/>
        </p:nvSpPr>
        <p:spPr bwMode="white">
          <a:xfrm>
            <a:off x="207577" y="76699"/>
            <a:ext cx="148281" cy="533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 name="正方形/長方形 9"/>
          <p:cNvSpPr/>
          <p:nvPr userDrawn="1"/>
        </p:nvSpPr>
        <p:spPr bwMode="white">
          <a:xfrm>
            <a:off x="8653324" y="178583"/>
            <a:ext cx="176470" cy="176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 name="正方形/長方形 10"/>
          <p:cNvSpPr/>
          <p:nvPr userDrawn="1"/>
        </p:nvSpPr>
        <p:spPr bwMode="white">
          <a:xfrm>
            <a:off x="8874694" y="399953"/>
            <a:ext cx="176470" cy="176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 name="正方形/長方形 11"/>
          <p:cNvSpPr/>
          <p:nvPr userDrawn="1"/>
        </p:nvSpPr>
        <p:spPr bwMode="white">
          <a:xfrm>
            <a:off x="8874694" y="178583"/>
            <a:ext cx="176470" cy="176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 name="正方形/長方形 12"/>
          <p:cNvSpPr/>
          <p:nvPr userDrawn="1"/>
        </p:nvSpPr>
        <p:spPr>
          <a:xfrm>
            <a:off x="8581270" y="6572307"/>
            <a:ext cx="500458" cy="276999"/>
          </a:xfrm>
          <a:prstGeom prst="rect">
            <a:avLst/>
          </a:prstGeom>
        </p:spPr>
        <p:txBody>
          <a:bodyPr wrap="none">
            <a:spAutoFit/>
          </a:bodyPr>
          <a:lstStyle/>
          <a:p>
            <a:r>
              <a:rPr lang="en-US" altLang="ja-JP" sz="1200" dirty="0">
                <a:solidFill>
                  <a:prstClr val="white"/>
                </a:solidFill>
                <a:ea typeface="New Gulim" pitchFamily="18" charset="-127"/>
              </a:rPr>
              <a:t>/ </a:t>
            </a:r>
            <a:r>
              <a:rPr lang="en-US" altLang="ja-JP" sz="1200" dirty="0">
                <a:solidFill>
                  <a:prstClr val="white"/>
                </a:solidFill>
                <a:ea typeface="New Gulim" pitchFamily="18" charset="-127"/>
              </a:rPr>
              <a:t>14</a:t>
            </a:r>
            <a:endParaRPr lang="en-US" altLang="ja-JP" sz="1200" dirty="0">
              <a:solidFill>
                <a:prstClr val="white"/>
              </a:solidFill>
              <a:ea typeface="New Gulim" pitchFamily="18" charset="-127"/>
            </a:endParaRPr>
          </a:p>
        </p:txBody>
      </p:sp>
    </p:spTree>
    <p:extLst>
      <p:ext uri="{BB962C8B-B14F-4D97-AF65-F5344CB8AC3E}">
        <p14:creationId xmlns:p14="http://schemas.microsoft.com/office/powerpoint/2010/main" val="3171491666"/>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D84BDA94-3004-42E1-9840-EE3E8CCBA8D3}" type="datetimeFigureOut">
              <a:rPr kumimoji="1" lang="ja-JP" altLang="en-US" smtClean="0"/>
              <a:t>2020/4/7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0BEAA45-A9A1-425C-A5D4-25FF671FDBE5}" type="slidenum">
              <a:rPr kumimoji="1" lang="ja-JP" altLang="en-US" smtClean="0"/>
              <a:t>‹#›</a:t>
            </a:fld>
            <a:endParaRPr kumimoji="1" lang="ja-JP" altLang="en-US"/>
          </a:p>
        </p:txBody>
      </p:sp>
    </p:spTree>
    <p:extLst>
      <p:ext uri="{BB962C8B-B14F-4D97-AF65-F5344CB8AC3E}">
        <p14:creationId xmlns:p14="http://schemas.microsoft.com/office/powerpoint/2010/main" val="392561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84BDA94-3004-42E1-9840-EE3E8CCBA8D3}" type="datetimeFigureOut">
              <a:rPr kumimoji="1" lang="ja-JP" altLang="en-US" smtClean="0"/>
              <a:t>2020/4/7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0BEAA45-A9A1-425C-A5D4-25FF671FDBE5}" type="slidenum">
              <a:rPr kumimoji="1" lang="ja-JP" altLang="en-US" smtClean="0"/>
              <a:t>‹#›</a:t>
            </a:fld>
            <a:endParaRPr kumimoji="1" lang="ja-JP" altLang="en-US"/>
          </a:p>
        </p:txBody>
      </p:sp>
    </p:spTree>
    <p:extLst>
      <p:ext uri="{BB962C8B-B14F-4D97-AF65-F5344CB8AC3E}">
        <p14:creationId xmlns:p14="http://schemas.microsoft.com/office/powerpoint/2010/main" val="2431917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84BDA94-3004-42E1-9840-EE3E8CCBA8D3}" type="datetimeFigureOut">
              <a:rPr kumimoji="1" lang="ja-JP" altLang="en-US" smtClean="0"/>
              <a:t>2020/4/7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0BEAA45-A9A1-425C-A5D4-25FF671FDBE5}" type="slidenum">
              <a:rPr kumimoji="1" lang="ja-JP" altLang="en-US" smtClean="0"/>
              <a:t>‹#›</a:t>
            </a:fld>
            <a:endParaRPr kumimoji="1" lang="ja-JP" altLang="en-US"/>
          </a:p>
        </p:txBody>
      </p:sp>
    </p:spTree>
    <p:extLst>
      <p:ext uri="{BB962C8B-B14F-4D97-AF65-F5344CB8AC3E}">
        <p14:creationId xmlns:p14="http://schemas.microsoft.com/office/powerpoint/2010/main" val="272545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84BDA94-3004-42E1-9840-EE3E8CCBA8D3}" type="datetimeFigureOut">
              <a:rPr kumimoji="1" lang="ja-JP" altLang="en-US" smtClean="0"/>
              <a:t>2020/4/7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0BEAA45-A9A1-425C-A5D4-25FF671FDBE5}" type="slidenum">
              <a:rPr kumimoji="1" lang="ja-JP" altLang="en-US" smtClean="0"/>
              <a:t>‹#›</a:t>
            </a:fld>
            <a:endParaRPr kumimoji="1" lang="ja-JP" altLang="en-US"/>
          </a:p>
        </p:txBody>
      </p:sp>
    </p:spTree>
    <p:extLst>
      <p:ext uri="{BB962C8B-B14F-4D97-AF65-F5344CB8AC3E}">
        <p14:creationId xmlns:p14="http://schemas.microsoft.com/office/powerpoint/2010/main" val="613728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4BDA94-3004-42E1-9840-EE3E8CCBA8D3}" type="datetimeFigureOut">
              <a:rPr kumimoji="1" lang="ja-JP" altLang="en-US" smtClean="0"/>
              <a:t>2020/4/7</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BEAA45-A9A1-425C-A5D4-25FF671FDBE5}" type="slidenum">
              <a:rPr kumimoji="1" lang="ja-JP" altLang="en-US" smtClean="0"/>
              <a:t>‹#›</a:t>
            </a:fld>
            <a:endParaRPr kumimoji="1" lang="ja-JP" altLang="en-US"/>
          </a:p>
        </p:txBody>
      </p:sp>
    </p:spTree>
    <p:extLst>
      <p:ext uri="{BB962C8B-B14F-4D97-AF65-F5344CB8AC3E}">
        <p14:creationId xmlns:p14="http://schemas.microsoft.com/office/powerpoint/2010/main" val="58666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201" name="Rectangle 57" descr="60%"/>
          <p:cNvSpPr>
            <a:spLocks noChangeArrowheads="1"/>
          </p:cNvSpPr>
          <p:nvPr/>
        </p:nvSpPr>
        <p:spPr bwMode="ltGray">
          <a:xfrm>
            <a:off x="3200400" y="7938"/>
            <a:ext cx="5791200" cy="152400"/>
          </a:xfrm>
          <a:prstGeom prst="rect">
            <a:avLst/>
          </a:prstGeom>
          <a:pattFill prst="pct60">
            <a:fgClr>
              <a:schemeClr val="folHlink"/>
            </a:fgClr>
            <a:bgClr>
              <a:schemeClr val="bg1"/>
            </a:bgClr>
          </a:pattFill>
          <a:ln w="9525">
            <a:noFill/>
            <a:miter lim="800000"/>
            <a:headEnd/>
            <a:tailEnd/>
          </a:ln>
          <a:effectLst/>
        </p:spPr>
        <p:txBody>
          <a:bodyPr wrap="none" anchor="ctr"/>
          <a:lstStyle/>
          <a:p>
            <a:pPr algn="ctr" eaLnBrk="0" fontAlgn="base" hangingPunct="0">
              <a:spcBef>
                <a:spcPct val="0"/>
              </a:spcBef>
              <a:spcAft>
                <a:spcPct val="0"/>
              </a:spcAft>
              <a:defRPr/>
            </a:pPr>
            <a:endParaRPr kumimoji="0" lang="ja-JP" altLang="en-US" sz="1600">
              <a:solidFill>
                <a:srgbClr val="40458C"/>
              </a:solidFill>
              <a:latin typeface="Arial" charset="0"/>
            </a:endParaRPr>
          </a:p>
        </p:txBody>
      </p:sp>
      <p:sp>
        <p:nvSpPr>
          <p:cNvPr id="134202" name="Line 58"/>
          <p:cNvSpPr>
            <a:spLocks noChangeShapeType="1"/>
          </p:cNvSpPr>
          <p:nvPr/>
        </p:nvSpPr>
        <p:spPr bwMode="ltGray">
          <a:xfrm>
            <a:off x="8856663" y="-12700"/>
            <a:ext cx="0" cy="2362200"/>
          </a:xfrm>
          <a:prstGeom prst="line">
            <a:avLst/>
          </a:prstGeom>
          <a:noFill/>
          <a:ln w="9525">
            <a:solidFill>
              <a:schemeClr val="hlink"/>
            </a:solidFill>
            <a:round/>
            <a:headEnd/>
            <a:tailEnd/>
          </a:ln>
          <a:effectLst/>
        </p:spPr>
        <p:txBody>
          <a:bodyPr wrap="none" anchor="ctr"/>
          <a:lstStyle/>
          <a:p>
            <a:pPr algn="ctr" eaLnBrk="0" fontAlgn="base" hangingPunct="0">
              <a:spcBef>
                <a:spcPct val="0"/>
              </a:spcBef>
              <a:spcAft>
                <a:spcPct val="0"/>
              </a:spcAft>
              <a:defRPr/>
            </a:pPr>
            <a:endParaRPr kumimoji="0" lang="ja-JP" altLang="en-US" sz="1600">
              <a:solidFill>
                <a:srgbClr val="40458C"/>
              </a:solidFill>
              <a:latin typeface="Arial" charset="0"/>
            </a:endParaRPr>
          </a:p>
        </p:txBody>
      </p:sp>
      <p:grpSp>
        <p:nvGrpSpPr>
          <p:cNvPr id="1028" name="Group 59"/>
          <p:cNvGrpSpPr>
            <a:grpSpLocks/>
          </p:cNvGrpSpPr>
          <p:nvPr/>
        </p:nvGrpSpPr>
        <p:grpSpPr bwMode="auto">
          <a:xfrm>
            <a:off x="-19050" y="676274"/>
            <a:ext cx="1784350" cy="2324096"/>
            <a:chOff x="96" y="916"/>
            <a:chExt cx="2208" cy="2876"/>
          </a:xfrm>
        </p:grpSpPr>
        <p:sp>
          <p:nvSpPr>
            <p:cNvPr id="134204" name="Line 60"/>
            <p:cNvSpPr>
              <a:spLocks noChangeShapeType="1"/>
            </p:cNvSpPr>
            <p:nvPr/>
          </p:nvSpPr>
          <p:spPr bwMode="ltGray">
            <a:xfrm flipH="1">
              <a:off x="96" y="1038"/>
              <a:ext cx="2208" cy="0"/>
            </a:xfrm>
            <a:prstGeom prst="line">
              <a:avLst/>
            </a:prstGeom>
            <a:noFill/>
            <a:ln w="9525">
              <a:solidFill>
                <a:schemeClr val="hlink"/>
              </a:solidFill>
              <a:round/>
              <a:headEnd/>
              <a:tailEnd/>
            </a:ln>
            <a:effectLst/>
          </p:spPr>
          <p:txBody>
            <a:bodyPr wrap="none" anchor="ctr"/>
            <a:lstStyle/>
            <a:p>
              <a:pPr algn="ctr" eaLnBrk="0" fontAlgn="base" hangingPunct="0">
                <a:spcBef>
                  <a:spcPct val="0"/>
                </a:spcBef>
                <a:spcAft>
                  <a:spcPct val="0"/>
                </a:spcAft>
                <a:defRPr/>
              </a:pPr>
              <a:endParaRPr kumimoji="0" lang="ja-JP" altLang="en-US" sz="1600">
                <a:solidFill>
                  <a:srgbClr val="40458C"/>
                </a:solidFill>
                <a:latin typeface="Arial" charset="0"/>
              </a:endParaRPr>
            </a:p>
          </p:txBody>
        </p:sp>
        <p:sp>
          <p:nvSpPr>
            <p:cNvPr id="134205" name="Line 61"/>
            <p:cNvSpPr>
              <a:spLocks noChangeShapeType="1"/>
            </p:cNvSpPr>
            <p:nvPr userDrawn="1"/>
          </p:nvSpPr>
          <p:spPr bwMode="ltGray">
            <a:xfrm>
              <a:off x="336" y="920"/>
              <a:ext cx="0" cy="2872"/>
            </a:xfrm>
            <a:prstGeom prst="line">
              <a:avLst/>
            </a:prstGeom>
            <a:noFill/>
            <a:ln w="9525">
              <a:solidFill>
                <a:schemeClr val="hlink"/>
              </a:solidFill>
              <a:round/>
              <a:headEnd/>
              <a:tailEnd/>
            </a:ln>
            <a:effectLst/>
          </p:spPr>
          <p:txBody>
            <a:bodyPr wrap="none" anchor="ctr"/>
            <a:lstStyle/>
            <a:p>
              <a:pPr algn="ctr" eaLnBrk="0" fontAlgn="base" hangingPunct="0">
                <a:spcBef>
                  <a:spcPct val="0"/>
                </a:spcBef>
                <a:spcAft>
                  <a:spcPct val="0"/>
                </a:spcAft>
                <a:defRPr/>
              </a:pPr>
              <a:endParaRPr kumimoji="0" lang="ja-JP" altLang="en-US" sz="1600">
                <a:solidFill>
                  <a:srgbClr val="40458C"/>
                </a:solidFill>
                <a:latin typeface="Arial" charset="0"/>
              </a:endParaRPr>
            </a:p>
          </p:txBody>
        </p:sp>
        <p:sp>
          <p:nvSpPr>
            <p:cNvPr id="134206" name="Arc 62"/>
            <p:cNvSpPr>
              <a:spLocks/>
            </p:cNvSpPr>
            <p:nvPr/>
          </p:nvSpPr>
          <p:spPr bwMode="ltGray">
            <a:xfrm flipH="1">
              <a:off x="218" y="916"/>
              <a:ext cx="238" cy="240"/>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pPr algn="ctr" eaLnBrk="0" fontAlgn="base" hangingPunct="0">
                <a:spcBef>
                  <a:spcPct val="0"/>
                </a:spcBef>
                <a:spcAft>
                  <a:spcPct val="0"/>
                </a:spcAft>
                <a:defRPr/>
              </a:pPr>
              <a:endParaRPr kumimoji="0" lang="ja-JP" altLang="en-US" sz="1600">
                <a:solidFill>
                  <a:srgbClr val="40458C"/>
                </a:solidFill>
                <a:latin typeface="Arial" charset="0"/>
              </a:endParaRPr>
            </a:p>
          </p:txBody>
        </p:sp>
      </p:grpSp>
      <p:sp>
        <p:nvSpPr>
          <p:cNvPr id="1029" name="Rectangle 63"/>
          <p:cNvSpPr>
            <a:spLocks noGrp="1" noChangeArrowheads="1"/>
          </p:cNvSpPr>
          <p:nvPr>
            <p:ph type="title"/>
          </p:nvPr>
        </p:nvSpPr>
        <p:spPr bwMode="auto">
          <a:xfrm>
            <a:off x="611188" y="241300"/>
            <a:ext cx="7772400" cy="4762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1030" name="Rectangle 64" descr="Rectangle: Click to edit Master text styles&#10;Second level&#10;Third level&#10;Fourth level&#10;Fifth level"/>
          <p:cNvSpPr>
            <a:spLocks noGrp="1" noChangeArrowheads="1"/>
          </p:cNvSpPr>
          <p:nvPr>
            <p:ph type="body" idx="1"/>
          </p:nvPr>
        </p:nvSpPr>
        <p:spPr bwMode="auto">
          <a:xfrm>
            <a:off x="358775" y="900000"/>
            <a:ext cx="8497888" cy="58308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Tree>
    <p:extLst>
      <p:ext uri="{BB962C8B-B14F-4D97-AF65-F5344CB8AC3E}">
        <p14:creationId xmlns:p14="http://schemas.microsoft.com/office/powerpoint/2010/main" val="4155253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kumimoji="1" sz="3200" b="1">
          <a:solidFill>
            <a:schemeClr val="tx2"/>
          </a:solidFill>
          <a:latin typeface="Calibri" pitchFamily="34" charset="0"/>
          <a:ea typeface="HGPｺﾞｼｯｸM" pitchFamily="50" charset="-128"/>
          <a:cs typeface="+mj-cs"/>
        </a:defRPr>
      </a:lvl1pPr>
      <a:lvl2pPr algn="l" rtl="0" eaLnBrk="0" fontAlgn="base" hangingPunct="0">
        <a:spcBef>
          <a:spcPct val="0"/>
        </a:spcBef>
        <a:spcAft>
          <a:spcPct val="0"/>
        </a:spcAft>
        <a:defRPr kumimoji="1" sz="2800" b="1">
          <a:solidFill>
            <a:schemeClr val="tx2"/>
          </a:solidFill>
          <a:latin typeface="Calibri" pitchFamily="34" charset="0"/>
          <a:ea typeface="HGPｺﾞｼｯｸM" pitchFamily="50" charset="-128"/>
        </a:defRPr>
      </a:lvl2pPr>
      <a:lvl3pPr algn="l" rtl="0" eaLnBrk="0" fontAlgn="base" hangingPunct="0">
        <a:spcBef>
          <a:spcPct val="0"/>
        </a:spcBef>
        <a:spcAft>
          <a:spcPct val="0"/>
        </a:spcAft>
        <a:defRPr kumimoji="1" sz="2800" b="1">
          <a:solidFill>
            <a:schemeClr val="tx2"/>
          </a:solidFill>
          <a:latin typeface="Calibri" pitchFamily="34" charset="0"/>
          <a:ea typeface="HGPｺﾞｼｯｸM" pitchFamily="50" charset="-128"/>
        </a:defRPr>
      </a:lvl3pPr>
      <a:lvl4pPr algn="l" rtl="0" eaLnBrk="0" fontAlgn="base" hangingPunct="0">
        <a:spcBef>
          <a:spcPct val="0"/>
        </a:spcBef>
        <a:spcAft>
          <a:spcPct val="0"/>
        </a:spcAft>
        <a:defRPr kumimoji="1" sz="2800" b="1">
          <a:solidFill>
            <a:schemeClr val="tx2"/>
          </a:solidFill>
          <a:latin typeface="Calibri" pitchFamily="34" charset="0"/>
          <a:ea typeface="HGPｺﾞｼｯｸM" pitchFamily="50" charset="-128"/>
        </a:defRPr>
      </a:lvl4pPr>
      <a:lvl5pPr algn="l" rtl="0" eaLnBrk="0" fontAlgn="base" hangingPunct="0">
        <a:spcBef>
          <a:spcPct val="0"/>
        </a:spcBef>
        <a:spcAft>
          <a:spcPct val="0"/>
        </a:spcAft>
        <a:defRPr kumimoji="1" sz="2800" b="1">
          <a:solidFill>
            <a:schemeClr val="tx2"/>
          </a:solidFill>
          <a:latin typeface="Calibri" pitchFamily="34" charset="0"/>
          <a:ea typeface="HGPｺﾞｼｯｸM" pitchFamily="50" charset="-128"/>
        </a:defRPr>
      </a:lvl5pPr>
      <a:lvl6pPr marL="457200" algn="l" rtl="0" fontAlgn="base">
        <a:spcBef>
          <a:spcPct val="0"/>
        </a:spcBef>
        <a:spcAft>
          <a:spcPct val="0"/>
        </a:spcAft>
        <a:defRPr kumimoji="1" sz="3200" b="1">
          <a:solidFill>
            <a:schemeClr val="tx2"/>
          </a:solidFill>
          <a:latin typeface="Tahoma" pitchFamily="34" charset="0"/>
          <a:ea typeface="MS UI Gothic" pitchFamily="50" charset="-128"/>
        </a:defRPr>
      </a:lvl6pPr>
      <a:lvl7pPr marL="914400" algn="l" rtl="0" fontAlgn="base">
        <a:spcBef>
          <a:spcPct val="0"/>
        </a:spcBef>
        <a:spcAft>
          <a:spcPct val="0"/>
        </a:spcAft>
        <a:defRPr kumimoji="1" sz="3200" b="1">
          <a:solidFill>
            <a:schemeClr val="tx2"/>
          </a:solidFill>
          <a:latin typeface="Tahoma" pitchFamily="34" charset="0"/>
          <a:ea typeface="MS UI Gothic" pitchFamily="50" charset="-128"/>
        </a:defRPr>
      </a:lvl7pPr>
      <a:lvl8pPr marL="1371600" algn="l" rtl="0" fontAlgn="base">
        <a:spcBef>
          <a:spcPct val="0"/>
        </a:spcBef>
        <a:spcAft>
          <a:spcPct val="0"/>
        </a:spcAft>
        <a:defRPr kumimoji="1" sz="3200" b="1">
          <a:solidFill>
            <a:schemeClr val="tx2"/>
          </a:solidFill>
          <a:latin typeface="Tahoma" pitchFamily="34" charset="0"/>
          <a:ea typeface="MS UI Gothic" pitchFamily="50" charset="-128"/>
        </a:defRPr>
      </a:lvl8pPr>
      <a:lvl9pPr marL="1828800" algn="l" rtl="0" fontAlgn="base">
        <a:spcBef>
          <a:spcPct val="0"/>
        </a:spcBef>
        <a:spcAft>
          <a:spcPct val="0"/>
        </a:spcAft>
        <a:defRPr kumimoji="1" sz="3200" b="1">
          <a:solidFill>
            <a:schemeClr val="tx2"/>
          </a:solidFill>
          <a:latin typeface="Tahoma" pitchFamily="34" charset="0"/>
          <a:ea typeface="MS UI Gothic" pitchFamily="50" charset="-128"/>
        </a:defRPr>
      </a:lvl9pPr>
    </p:titleStyle>
    <p:bodyStyle>
      <a:lvl1pPr marL="179388" indent="-179388" algn="l" rtl="0" eaLnBrk="0" fontAlgn="base" hangingPunct="0">
        <a:spcBef>
          <a:spcPct val="20000"/>
        </a:spcBef>
        <a:spcAft>
          <a:spcPct val="0"/>
        </a:spcAft>
        <a:buClr>
          <a:schemeClr val="hlink"/>
        </a:buClr>
        <a:buSzPct val="110000"/>
        <a:buFont typeface="Wingdings" pitchFamily="2" charset="2"/>
        <a:buChar char="n"/>
        <a:defRPr kumimoji="1" sz="2400">
          <a:solidFill>
            <a:srgbClr val="000000"/>
          </a:solidFill>
          <a:latin typeface="Calibri" pitchFamily="34" charset="0"/>
          <a:ea typeface="HGPｺﾞｼｯｸM" pitchFamily="50" charset="-128"/>
          <a:cs typeface="+mn-cs"/>
        </a:defRPr>
      </a:lvl1pPr>
      <a:lvl2pPr marL="533400" indent="-174625" algn="l" rtl="0" eaLnBrk="0" fontAlgn="base" hangingPunct="0">
        <a:spcBef>
          <a:spcPct val="20000"/>
        </a:spcBef>
        <a:spcAft>
          <a:spcPct val="0"/>
        </a:spcAft>
        <a:buClr>
          <a:schemeClr val="tx1"/>
        </a:buClr>
        <a:buSzPct val="60000"/>
        <a:buFont typeface="Wingdings" pitchFamily="2" charset="2"/>
        <a:buChar char="n"/>
        <a:defRPr kumimoji="1" sz="2400">
          <a:solidFill>
            <a:schemeClr val="tx1"/>
          </a:solidFill>
          <a:latin typeface="Calibri" pitchFamily="34" charset="0"/>
          <a:ea typeface="HGPｺﾞｼｯｸM" pitchFamily="50" charset="-128"/>
        </a:defRPr>
      </a:lvl2pPr>
      <a:lvl3pPr marL="898525" indent="-182563" algn="l" rtl="0" eaLnBrk="0" fontAlgn="base" hangingPunct="0">
        <a:spcBef>
          <a:spcPct val="20000"/>
        </a:spcBef>
        <a:spcAft>
          <a:spcPct val="0"/>
        </a:spcAft>
        <a:buClr>
          <a:srgbClr val="002060"/>
        </a:buClr>
        <a:buSzPct val="60000"/>
        <a:buFont typeface="Wingdings" pitchFamily="2" charset="2"/>
        <a:buChar char="n"/>
        <a:defRPr kumimoji="1" sz="2000">
          <a:solidFill>
            <a:schemeClr val="tx1"/>
          </a:solidFill>
          <a:latin typeface="Calibri" pitchFamily="34" charset="0"/>
          <a:ea typeface="HGPｺﾞｼｯｸM" pitchFamily="50" charset="-128"/>
        </a:defRPr>
      </a:lvl3pPr>
      <a:lvl4pPr marL="1249363" indent="-166688" algn="l" rtl="0" eaLnBrk="0" fontAlgn="base" hangingPunct="0">
        <a:spcBef>
          <a:spcPct val="20000"/>
        </a:spcBef>
        <a:spcAft>
          <a:spcPct val="0"/>
        </a:spcAft>
        <a:buClr>
          <a:srgbClr val="002060"/>
        </a:buClr>
        <a:buSzPct val="60000"/>
        <a:buFont typeface="Wingdings" pitchFamily="2" charset="2"/>
        <a:buChar char="l"/>
        <a:defRPr kumimoji="1" sz="2000">
          <a:solidFill>
            <a:schemeClr val="tx1"/>
          </a:solidFill>
          <a:latin typeface="Calibri" pitchFamily="34" charset="0"/>
          <a:ea typeface="HGPｺﾞｼｯｸM" pitchFamily="50" charset="-128"/>
        </a:defRPr>
      </a:lvl4pPr>
      <a:lvl5pPr marL="1616075" indent="-184150" algn="l" rtl="0" eaLnBrk="0" fontAlgn="base" hangingPunct="0">
        <a:spcBef>
          <a:spcPct val="20000"/>
        </a:spcBef>
        <a:spcAft>
          <a:spcPct val="0"/>
        </a:spcAft>
        <a:buClr>
          <a:srgbClr val="002060"/>
        </a:buClr>
        <a:buSzPct val="60000"/>
        <a:buFont typeface="Wingdings" pitchFamily="2" charset="2"/>
        <a:buChar char="l"/>
        <a:defRPr kumimoji="1" sz="2000">
          <a:solidFill>
            <a:schemeClr val="tx1"/>
          </a:solidFill>
          <a:latin typeface="Calibri" pitchFamily="34" charset="0"/>
          <a:ea typeface="HGPｺﾞｼｯｸM" pitchFamily="50" charset="-128"/>
        </a:defRPr>
      </a:lvl5pPr>
      <a:lvl6pPr marL="2073275" indent="-184150" algn="l" rtl="0" fontAlgn="base">
        <a:spcBef>
          <a:spcPct val="20000"/>
        </a:spcBef>
        <a:spcAft>
          <a:spcPct val="0"/>
        </a:spcAft>
        <a:buClr>
          <a:schemeClr val="hlink"/>
        </a:buClr>
        <a:buSzPct val="60000"/>
        <a:buFont typeface="Wingdings" pitchFamily="2" charset="2"/>
        <a:buChar char="n"/>
        <a:defRPr kumimoji="1" sz="2000">
          <a:solidFill>
            <a:schemeClr val="tx1"/>
          </a:solidFill>
          <a:latin typeface="+mn-lt"/>
          <a:ea typeface="+mn-ea"/>
        </a:defRPr>
      </a:lvl6pPr>
      <a:lvl7pPr marL="2530475" indent="-184150" algn="l" rtl="0" fontAlgn="base">
        <a:spcBef>
          <a:spcPct val="20000"/>
        </a:spcBef>
        <a:spcAft>
          <a:spcPct val="0"/>
        </a:spcAft>
        <a:buClr>
          <a:schemeClr val="hlink"/>
        </a:buClr>
        <a:buSzPct val="60000"/>
        <a:buFont typeface="Wingdings" pitchFamily="2" charset="2"/>
        <a:buChar char="n"/>
        <a:defRPr kumimoji="1" sz="2000">
          <a:solidFill>
            <a:schemeClr val="tx1"/>
          </a:solidFill>
          <a:latin typeface="+mn-lt"/>
          <a:ea typeface="+mn-ea"/>
        </a:defRPr>
      </a:lvl7pPr>
      <a:lvl8pPr marL="2987675" indent="-184150" algn="l" rtl="0" fontAlgn="base">
        <a:spcBef>
          <a:spcPct val="20000"/>
        </a:spcBef>
        <a:spcAft>
          <a:spcPct val="0"/>
        </a:spcAft>
        <a:buClr>
          <a:schemeClr val="hlink"/>
        </a:buClr>
        <a:buSzPct val="60000"/>
        <a:buFont typeface="Wingdings" pitchFamily="2" charset="2"/>
        <a:buChar char="n"/>
        <a:defRPr kumimoji="1" sz="2000">
          <a:solidFill>
            <a:schemeClr val="tx1"/>
          </a:solidFill>
          <a:latin typeface="+mn-lt"/>
          <a:ea typeface="+mn-ea"/>
        </a:defRPr>
      </a:lvl8pPr>
      <a:lvl9pPr marL="3444875" indent="-184150" algn="l" rtl="0" fontAlgn="base">
        <a:spcBef>
          <a:spcPct val="20000"/>
        </a:spcBef>
        <a:spcAft>
          <a:spcPct val="0"/>
        </a:spcAft>
        <a:buClr>
          <a:schemeClr val="hlink"/>
        </a:buClr>
        <a:buSzPct val="60000"/>
        <a:buFont typeface="Wingdings" pitchFamily="2" charset="2"/>
        <a:buChar char="n"/>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051"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997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smtClean="0"/>
            </a:lvl1pPr>
          </a:lstStyle>
          <a:p>
            <a:pPr fontAlgn="base">
              <a:spcAft>
                <a:spcPct val="0"/>
              </a:spcAft>
              <a:defRPr/>
            </a:pPr>
            <a:endParaRPr lang="en-US" altLang="ja-JP">
              <a:solidFill>
                <a:srgbClr val="000000"/>
              </a:solidFill>
            </a:endParaRPr>
          </a:p>
        </p:txBody>
      </p:sp>
      <p:sp>
        <p:nvSpPr>
          <p:cNvPr id="4997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smtClean="0"/>
            </a:lvl1pPr>
          </a:lstStyle>
          <a:p>
            <a:pPr fontAlgn="base">
              <a:spcAft>
                <a:spcPct val="0"/>
              </a:spcAft>
              <a:defRPr/>
            </a:pPr>
            <a:endParaRPr lang="en-US" altLang="ja-JP">
              <a:solidFill>
                <a:srgbClr val="000000"/>
              </a:solidFill>
            </a:endParaRPr>
          </a:p>
        </p:txBody>
      </p:sp>
      <p:sp>
        <p:nvSpPr>
          <p:cNvPr id="4997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smtClean="0"/>
            </a:lvl1pPr>
          </a:lstStyle>
          <a:p>
            <a:pPr fontAlgn="base">
              <a:spcAft>
                <a:spcPct val="0"/>
              </a:spcAft>
              <a:defRPr/>
            </a:pPr>
            <a:fld id="{90518ACB-D515-412B-8F95-30A35F42FA8E}" type="slidenum">
              <a:rPr lang="ja-JP" altLang="en-US">
                <a:solidFill>
                  <a:srgbClr val="000000"/>
                </a:solidFill>
              </a:rPr>
              <a:pPr fontAlgn="base">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5835007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051"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997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smtClean="0"/>
            </a:lvl1pPr>
          </a:lstStyle>
          <a:p>
            <a:pPr fontAlgn="base">
              <a:spcAft>
                <a:spcPct val="0"/>
              </a:spcAft>
              <a:defRPr/>
            </a:pPr>
            <a:endParaRPr lang="en-US" altLang="ja-JP">
              <a:solidFill>
                <a:srgbClr val="000000"/>
              </a:solidFill>
            </a:endParaRPr>
          </a:p>
        </p:txBody>
      </p:sp>
      <p:sp>
        <p:nvSpPr>
          <p:cNvPr id="4997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smtClean="0"/>
            </a:lvl1pPr>
          </a:lstStyle>
          <a:p>
            <a:pPr fontAlgn="base">
              <a:spcAft>
                <a:spcPct val="0"/>
              </a:spcAft>
              <a:defRPr/>
            </a:pPr>
            <a:endParaRPr lang="en-US" altLang="ja-JP">
              <a:solidFill>
                <a:srgbClr val="000000"/>
              </a:solidFill>
            </a:endParaRPr>
          </a:p>
        </p:txBody>
      </p:sp>
      <p:sp>
        <p:nvSpPr>
          <p:cNvPr id="4997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smtClean="0"/>
            </a:lvl1pPr>
          </a:lstStyle>
          <a:p>
            <a:pPr fontAlgn="base">
              <a:spcAft>
                <a:spcPct val="0"/>
              </a:spcAft>
              <a:defRPr/>
            </a:pPr>
            <a:fld id="{90518ACB-D515-412B-8F95-30A35F42FA8E}" type="slidenum">
              <a:rPr lang="ja-JP" altLang="en-US">
                <a:solidFill>
                  <a:srgbClr val="000000"/>
                </a:solidFill>
              </a:rPr>
              <a:pPr fontAlgn="base">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40244377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p:nvSpPr>
        <p:spPr bwMode="auto">
          <a:xfrm>
            <a:off x="250825" y="692696"/>
            <a:ext cx="8642350" cy="71437"/>
          </a:xfrm>
          <a:prstGeom prst="rect">
            <a:avLst/>
          </a:prstGeom>
          <a:solidFill>
            <a:srgbClr val="66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dirty="0">
              <a:solidFill>
                <a:srgbClr val="000000"/>
              </a:solidFill>
            </a:endParaRPr>
          </a:p>
        </p:txBody>
      </p:sp>
      <p:sp>
        <p:nvSpPr>
          <p:cNvPr id="1042" name="Rectangle 18"/>
          <p:cNvSpPr>
            <a:spLocks noChangeArrowheads="1"/>
          </p:cNvSpPr>
          <p:nvPr/>
        </p:nvSpPr>
        <p:spPr bwMode="auto">
          <a:xfrm>
            <a:off x="8280400" y="6757179"/>
            <a:ext cx="863600" cy="71437"/>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dirty="0">
              <a:solidFill>
                <a:srgbClr val="000000"/>
              </a:solidFill>
            </a:endParaRPr>
          </a:p>
        </p:txBody>
      </p:sp>
      <p:sp>
        <p:nvSpPr>
          <p:cNvPr id="1026" name="Rectangle 2"/>
          <p:cNvSpPr>
            <a:spLocks noGrp="1" noChangeArrowheads="1"/>
          </p:cNvSpPr>
          <p:nvPr>
            <p:ph type="title"/>
          </p:nvPr>
        </p:nvSpPr>
        <p:spPr bwMode="auto">
          <a:xfrm>
            <a:off x="252413" y="44625"/>
            <a:ext cx="8616950" cy="64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dirty="0" smtClean="0"/>
              <a:t>マスタ タイトルの書式設定</a:t>
            </a:r>
          </a:p>
        </p:txBody>
      </p:sp>
      <p:sp>
        <p:nvSpPr>
          <p:cNvPr id="1027" name="Rectangle 3"/>
          <p:cNvSpPr>
            <a:spLocks noGrp="1" noChangeArrowheads="1"/>
          </p:cNvSpPr>
          <p:nvPr>
            <p:ph type="body" idx="1"/>
          </p:nvPr>
        </p:nvSpPr>
        <p:spPr bwMode="auto">
          <a:xfrm>
            <a:off x="85725" y="764133"/>
            <a:ext cx="8972550" cy="5739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
        <p:nvSpPr>
          <p:cNvPr id="1028" name="Rectangle 4"/>
          <p:cNvSpPr>
            <a:spLocks noGrp="1" noChangeArrowheads="1"/>
          </p:cNvSpPr>
          <p:nvPr>
            <p:ph type="dt" sz="half" idx="2"/>
          </p:nvPr>
        </p:nvSpPr>
        <p:spPr bwMode="auto">
          <a:xfrm>
            <a:off x="386382" y="6509219"/>
            <a:ext cx="2133600" cy="326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ja-JP" dirty="0">
              <a:solidFill>
                <a:srgbClr val="000000"/>
              </a:solidFill>
            </a:endParaRPr>
          </a:p>
        </p:txBody>
      </p:sp>
      <p:sp>
        <p:nvSpPr>
          <p:cNvPr id="1029" name="Rectangle 5"/>
          <p:cNvSpPr>
            <a:spLocks noGrp="1" noChangeArrowheads="1"/>
          </p:cNvSpPr>
          <p:nvPr>
            <p:ph type="ftr" sz="quarter" idx="3"/>
          </p:nvPr>
        </p:nvSpPr>
        <p:spPr bwMode="auto">
          <a:xfrm>
            <a:off x="3124200" y="6525344"/>
            <a:ext cx="2895600" cy="31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ja-JP" dirty="0">
              <a:solidFill>
                <a:srgbClr val="000000"/>
              </a:solidFill>
            </a:endParaRPr>
          </a:p>
        </p:txBody>
      </p:sp>
      <p:sp>
        <p:nvSpPr>
          <p:cNvPr id="1030" name="Rectangle 6"/>
          <p:cNvSpPr>
            <a:spLocks noGrp="1" noChangeArrowheads="1"/>
          </p:cNvSpPr>
          <p:nvPr>
            <p:ph type="sldNum" sz="quarter" idx="4"/>
          </p:nvPr>
        </p:nvSpPr>
        <p:spPr bwMode="auto">
          <a:xfrm>
            <a:off x="6982172" y="6503984"/>
            <a:ext cx="2133600" cy="35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D8CF304-C314-48E5-BD53-5520A44BB32E}" type="slidenum">
              <a:rPr lang="en-US" altLang="ja-JP">
                <a:solidFill>
                  <a:srgbClr val="000000"/>
                </a:solidFill>
              </a:rPr>
              <a:pPr fontAlgn="base">
                <a:spcBef>
                  <a:spcPct val="0"/>
                </a:spcBef>
                <a:spcAft>
                  <a:spcPct val="0"/>
                </a:spcAft>
              </a:pPr>
              <a:t>‹#›</a:t>
            </a:fld>
            <a:endParaRPr lang="en-US" altLang="ja-JP" dirty="0">
              <a:solidFill>
                <a:srgbClr val="000000"/>
              </a:solidFill>
            </a:endParaRPr>
          </a:p>
        </p:txBody>
      </p:sp>
    </p:spTree>
    <p:extLst>
      <p:ext uri="{BB962C8B-B14F-4D97-AF65-F5344CB8AC3E}">
        <p14:creationId xmlns:p14="http://schemas.microsoft.com/office/powerpoint/2010/main" val="13471525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hf hdr="0" ftr="0" dt="0"/>
  <p:txStyles>
    <p:title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Ｐゴシック" pitchFamily="50" charset="-128"/>
        </a:defRPr>
      </a:lvl2pPr>
      <a:lvl3pPr algn="ctr" rtl="0" eaLnBrk="1" fontAlgn="base" hangingPunct="1">
        <a:spcBef>
          <a:spcPct val="0"/>
        </a:spcBef>
        <a:spcAft>
          <a:spcPct val="0"/>
        </a:spcAft>
        <a:defRPr kumimoji="1" sz="4400">
          <a:solidFill>
            <a:schemeClr val="tx2"/>
          </a:solidFill>
          <a:latin typeface="Arial" charset="0"/>
          <a:ea typeface="ＭＳ Ｐゴシック" pitchFamily="50" charset="-128"/>
        </a:defRPr>
      </a:lvl3pPr>
      <a:lvl4pPr algn="ctr" rtl="0" eaLnBrk="1" fontAlgn="base" hangingPunct="1">
        <a:spcBef>
          <a:spcPct val="0"/>
        </a:spcBef>
        <a:spcAft>
          <a:spcPct val="0"/>
        </a:spcAft>
        <a:defRPr kumimoji="1" sz="4400">
          <a:solidFill>
            <a:schemeClr val="tx2"/>
          </a:solidFill>
          <a:latin typeface="Arial" charset="0"/>
          <a:ea typeface="ＭＳ Ｐゴシック" pitchFamily="50" charset="-128"/>
        </a:defRPr>
      </a:lvl4pPr>
      <a:lvl5pPr algn="ctr" rtl="0" eaLnBrk="1" fontAlgn="base" hangingPunct="1">
        <a:spcBef>
          <a:spcPct val="0"/>
        </a:spcBef>
        <a:spcAft>
          <a:spcPct val="0"/>
        </a:spcAft>
        <a:defRPr kumimoji="1" sz="4400">
          <a:solidFill>
            <a:schemeClr val="tx2"/>
          </a:solidFill>
          <a:latin typeface="Arial" charset="0"/>
          <a:ea typeface="ＭＳ Ｐゴシック" pitchFamily="50" charset="-128"/>
        </a:defRPr>
      </a:lvl5pPr>
      <a:lvl6pPr marL="457200" algn="ctr" rtl="0" eaLnBrk="1" fontAlgn="base" hangingPunct="1">
        <a:spcBef>
          <a:spcPct val="0"/>
        </a:spcBef>
        <a:spcAft>
          <a:spcPct val="0"/>
        </a:spcAft>
        <a:defRPr kumimoji="1" sz="4400">
          <a:solidFill>
            <a:schemeClr val="tx2"/>
          </a:solidFill>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tx2"/>
          </a:solidFill>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tx2"/>
          </a:solidFill>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1" fontAlgn="base" hangingPunct="1">
        <a:spcBef>
          <a:spcPct val="20000"/>
        </a:spcBef>
        <a:spcAft>
          <a:spcPct val="0"/>
        </a:spcAft>
        <a:buClr>
          <a:srgbClr val="666699"/>
        </a:buClr>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lr>
          <a:srgbClr val="6666FF"/>
        </a:buClr>
        <a:buFont typeface="Arial" charset="0"/>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lr>
          <a:srgbClr val="3333CC"/>
        </a:buClr>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lr>
          <a:srgbClr val="533993"/>
        </a:buClr>
        <a:buFont typeface="Arial" charset="0"/>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lr>
          <a:srgbClr val="666699"/>
        </a:buClr>
        <a:buFont typeface="Arial" charset="0"/>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lr>
          <a:srgbClr val="666699"/>
        </a:buClr>
        <a:buFont typeface="Arial" charset="0"/>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lr>
          <a:srgbClr val="666699"/>
        </a:buClr>
        <a:buFont typeface="Arial" charset="0"/>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lr>
          <a:srgbClr val="666699"/>
        </a:buClr>
        <a:buFont typeface="Arial" charset="0"/>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lr>
          <a:srgbClr val="666699"/>
        </a:buClr>
        <a:buFont typeface="Arial" charset="0"/>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9011E4-D9C8-4771-9C4C-A12E0B3BB545}" type="datetime4">
              <a:rPr lang="ja-JP" altLang="en-US" smtClean="0">
                <a:solidFill>
                  <a:prstClr val="black">
                    <a:tint val="75000"/>
                  </a:prstClr>
                </a:solidFill>
                <a:ea typeface="ＭＳ Ｐゴシック" pitchFamily="50" charset="-128"/>
              </a:rPr>
              <a:pPr/>
              <a:t>2020年4月7日</a:t>
            </a:fld>
            <a:endParaRPr lang="ja-JP" altLang="en-US">
              <a:solidFill>
                <a:prstClr val="black">
                  <a:tint val="75000"/>
                </a:prstClr>
              </a:solidFill>
              <a:ea typeface="ＭＳ Ｐゴシック" pitchFamily="50" charset="-128"/>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ja-JP" altLang="en-US">
                <a:solidFill>
                  <a:prstClr val="black">
                    <a:tint val="75000"/>
                  </a:prstClr>
                </a:solidFill>
                <a:ea typeface="ＭＳ Ｐゴシック" pitchFamily="50" charset="-128"/>
              </a:rPr>
              <a:t>修士論文審査</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84CE88-11F6-5E48-9CA5-E34392F364B1}" type="slidenum">
              <a:rPr lang="ja-JP" altLang="en-US" smtClean="0">
                <a:solidFill>
                  <a:prstClr val="black">
                    <a:tint val="75000"/>
                  </a:prstClr>
                </a:solidFill>
                <a:ea typeface="ＭＳ Ｐゴシック" pitchFamily="50" charset="-128"/>
              </a:rPr>
              <a:pPr/>
              <a:t>‹#›</a:t>
            </a:fld>
            <a:endParaRPr lang="ja-JP" altLang="en-US">
              <a:solidFill>
                <a:prstClr val="black">
                  <a:tint val="75000"/>
                </a:prstClr>
              </a:solidFill>
              <a:ea typeface="ＭＳ Ｐゴシック" pitchFamily="50" charset="-128"/>
            </a:endParaRPr>
          </a:p>
        </p:txBody>
      </p:sp>
      <p:sp>
        <p:nvSpPr>
          <p:cNvPr id="2" name="Title Placeholder 1"/>
          <p:cNvSpPr>
            <a:spLocks noGrp="1"/>
          </p:cNvSpPr>
          <p:nvPr>
            <p:ph type="title"/>
          </p:nvPr>
        </p:nvSpPr>
        <p:spPr>
          <a:xfrm>
            <a:off x="44450" y="215899"/>
            <a:ext cx="8972550" cy="914402"/>
          </a:xfrm>
          <a:prstGeom prst="rect">
            <a:avLst/>
          </a:prstGeom>
        </p:spPr>
        <p:txBody>
          <a:bodyPr vert="horz" lIns="91440" tIns="45720" rIns="91440" bIns="45720" rtlCol="0" anchor="ctr">
            <a:noAutofit/>
          </a:bodyPr>
          <a:lstStyle/>
          <a:p>
            <a:r>
              <a:rPr lang="ja-JP" altLang="en-US" dirty="0"/>
              <a:t>マスター タイトル</a:t>
            </a:r>
            <a:endParaRPr lang="en-US" dirty="0"/>
          </a:p>
        </p:txBody>
      </p:sp>
    </p:spTree>
    <p:extLst>
      <p:ext uri="{BB962C8B-B14F-4D97-AF65-F5344CB8AC3E}">
        <p14:creationId xmlns:p14="http://schemas.microsoft.com/office/powerpoint/2010/main" val="261688404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kumimoji="1"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audio" Target="../media/media6.wav"/><Relationship Id="rId3" Type="http://schemas.microsoft.com/office/2007/relationships/media" Target="../media/media4.wav"/><Relationship Id="rId7" Type="http://schemas.microsoft.com/office/2007/relationships/media" Target="../media/media6.wav"/><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audio" Target="../media/media5.wav"/><Relationship Id="rId5" Type="http://schemas.microsoft.com/office/2007/relationships/media" Target="../media/media5.wav"/><Relationship Id="rId10" Type="http://schemas.openxmlformats.org/officeDocument/2006/relationships/image" Target="../media/image4.png"/><Relationship Id="rId4" Type="http://schemas.openxmlformats.org/officeDocument/2006/relationships/audio" Target="../media/media4.wav"/><Relationship Id="rId9"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8.wav"/><Relationship Id="rId7" Type="http://schemas.openxmlformats.org/officeDocument/2006/relationships/image" Target="../media/image6.emf"/><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5.png"/><Relationship Id="rId5" Type="http://schemas.openxmlformats.org/officeDocument/2006/relationships/slideLayout" Target="../slideLayouts/slideLayout35.xml"/><Relationship Id="rId4" Type="http://schemas.openxmlformats.org/officeDocument/2006/relationships/audio" Target="../media/media8.wav"/></Relationships>
</file>

<file path=ppt/slides/_rels/slide5.xml.rels><?xml version="1.0" encoding="UTF-8" standalone="yes"?>
<Relationships xmlns="http://schemas.openxmlformats.org/package/2006/relationships"><Relationship Id="rId8" Type="http://schemas.openxmlformats.org/officeDocument/2006/relationships/audio" Target="../media/media12.wav"/><Relationship Id="rId13" Type="http://schemas.microsoft.com/office/2007/relationships/media" Target="../media/media15.wav"/><Relationship Id="rId18" Type="http://schemas.openxmlformats.org/officeDocument/2006/relationships/audio" Target="../media/media17.wav"/><Relationship Id="rId3" Type="http://schemas.microsoft.com/office/2007/relationships/media" Target="../media/media10.wav"/><Relationship Id="rId21" Type="http://schemas.openxmlformats.org/officeDocument/2006/relationships/image" Target="../media/image8.emf"/><Relationship Id="rId7" Type="http://schemas.microsoft.com/office/2007/relationships/media" Target="../media/media12.wav"/><Relationship Id="rId12" Type="http://schemas.openxmlformats.org/officeDocument/2006/relationships/audio" Target="../media/media14.wav"/><Relationship Id="rId17" Type="http://schemas.microsoft.com/office/2007/relationships/media" Target="../media/media17.wav"/><Relationship Id="rId2" Type="http://schemas.openxmlformats.org/officeDocument/2006/relationships/audio" Target="../media/media9.wav"/><Relationship Id="rId16" Type="http://schemas.openxmlformats.org/officeDocument/2006/relationships/audio" Target="../media/media16.wav"/><Relationship Id="rId20" Type="http://schemas.openxmlformats.org/officeDocument/2006/relationships/notesSlide" Target="../notesSlides/notesSlide1.xml"/><Relationship Id="rId1" Type="http://schemas.microsoft.com/office/2007/relationships/media" Target="../media/media9.wav"/><Relationship Id="rId6" Type="http://schemas.openxmlformats.org/officeDocument/2006/relationships/audio" Target="../media/media11.wav"/><Relationship Id="rId11" Type="http://schemas.microsoft.com/office/2007/relationships/media" Target="../media/media14.wav"/><Relationship Id="rId5" Type="http://schemas.microsoft.com/office/2007/relationships/media" Target="../media/media11.wav"/><Relationship Id="rId15" Type="http://schemas.microsoft.com/office/2007/relationships/media" Target="../media/media16.wav"/><Relationship Id="rId10" Type="http://schemas.openxmlformats.org/officeDocument/2006/relationships/audio" Target="../media/media13.wav"/><Relationship Id="rId19" Type="http://schemas.openxmlformats.org/officeDocument/2006/relationships/slideLayout" Target="../slideLayouts/slideLayout46.xml"/><Relationship Id="rId4" Type="http://schemas.openxmlformats.org/officeDocument/2006/relationships/audio" Target="../media/media10.wav"/><Relationship Id="rId9" Type="http://schemas.microsoft.com/office/2007/relationships/media" Target="../media/media13.wav"/><Relationship Id="rId14" Type="http://schemas.openxmlformats.org/officeDocument/2006/relationships/audio" Target="../media/media15.wav"/><Relationship Id="rId22"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audio" Target="../media/media21.wav"/><Relationship Id="rId13" Type="http://schemas.openxmlformats.org/officeDocument/2006/relationships/image" Target="../media/image9.png"/><Relationship Id="rId3" Type="http://schemas.microsoft.com/office/2007/relationships/media" Target="../media/media19.wav"/><Relationship Id="rId7" Type="http://schemas.microsoft.com/office/2007/relationships/media" Target="../media/media21.wav"/><Relationship Id="rId12" Type="http://schemas.openxmlformats.org/officeDocument/2006/relationships/notesSlide" Target="../notesSlides/notesSlide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audio" Target="../media/media20.wav"/><Relationship Id="rId11" Type="http://schemas.openxmlformats.org/officeDocument/2006/relationships/slideLayout" Target="../slideLayouts/slideLayout58.xml"/><Relationship Id="rId5" Type="http://schemas.microsoft.com/office/2007/relationships/media" Target="../media/media20.wav"/><Relationship Id="rId10" Type="http://schemas.openxmlformats.org/officeDocument/2006/relationships/audio" Target="../media/media22.wav"/><Relationship Id="rId4" Type="http://schemas.openxmlformats.org/officeDocument/2006/relationships/audio" Target="../media/media19.wav"/><Relationship Id="rId9" Type="http://schemas.microsoft.com/office/2007/relationships/media" Target="../media/media22.wav"/><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86896" y="241300"/>
            <a:ext cx="8261350" cy="476250"/>
          </a:xfrm>
        </p:spPr>
        <p:txBody>
          <a:bodyPr/>
          <a:lstStyle/>
          <a:p>
            <a:r>
              <a:rPr lang="ja-JP" altLang="en-US" dirty="0" smtClean="0"/>
              <a:t>リアルタイム</a:t>
            </a:r>
            <a:r>
              <a:rPr lang="en-US" altLang="ja-JP" dirty="0" smtClean="0"/>
              <a:t>ICA</a:t>
            </a:r>
            <a:r>
              <a:rPr lang="ja-JP" altLang="en-US" dirty="0"/>
              <a:t>の</a:t>
            </a:r>
            <a:r>
              <a:rPr lang="ja-JP" altLang="en-US" dirty="0" smtClean="0"/>
              <a:t>実用化</a:t>
            </a:r>
            <a:endParaRPr kumimoji="1" lang="ja-JP" altLang="en-US" dirty="0"/>
          </a:p>
        </p:txBody>
      </p:sp>
      <p:sp>
        <p:nvSpPr>
          <p:cNvPr id="4" name="コンテンツ プレースホルダー 1"/>
          <p:cNvSpPr txBox="1">
            <a:spLocks/>
          </p:cNvSpPr>
          <p:nvPr/>
        </p:nvSpPr>
        <p:spPr bwMode="auto">
          <a:xfrm>
            <a:off x="450668" y="822630"/>
            <a:ext cx="8421870" cy="785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Monotype Sorts" pitchFamily="2" charset="2"/>
              <a:buBlip>
                <a:blip r:embed="rId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n-ea"/>
              </a:defRPr>
            </a:lvl5pPr>
            <a:lvl6pPr marL="2514600" indent="-228600" algn="l" rtl="0" fontAlgn="base">
              <a:spcBef>
                <a:spcPct val="20000"/>
              </a:spcBef>
              <a:spcAft>
                <a:spcPct val="0"/>
              </a:spcAft>
              <a:buClr>
                <a:schemeClr val="tx2"/>
              </a:buClr>
              <a:buChar char="•"/>
              <a:defRPr sz="2000">
                <a:solidFill>
                  <a:schemeClr val="tx1"/>
                </a:solidFill>
                <a:latin typeface="+mn-lt"/>
                <a:ea typeface="+mn-ea"/>
              </a:defRPr>
            </a:lvl6pPr>
            <a:lvl7pPr marL="2971800" indent="-228600" algn="l" rtl="0" fontAlgn="base">
              <a:spcBef>
                <a:spcPct val="20000"/>
              </a:spcBef>
              <a:spcAft>
                <a:spcPct val="0"/>
              </a:spcAft>
              <a:buClr>
                <a:schemeClr val="tx2"/>
              </a:buClr>
              <a:buChar char="•"/>
              <a:defRPr sz="2000">
                <a:solidFill>
                  <a:schemeClr val="tx1"/>
                </a:solidFill>
                <a:latin typeface="+mn-lt"/>
                <a:ea typeface="+mn-ea"/>
              </a:defRPr>
            </a:lvl7pPr>
            <a:lvl8pPr marL="3429000" indent="-228600" algn="l" rtl="0" fontAlgn="base">
              <a:spcBef>
                <a:spcPct val="20000"/>
              </a:spcBef>
              <a:spcAft>
                <a:spcPct val="0"/>
              </a:spcAft>
              <a:buClr>
                <a:schemeClr val="tx2"/>
              </a:buClr>
              <a:buChar char="•"/>
              <a:defRPr sz="2000">
                <a:solidFill>
                  <a:schemeClr val="tx1"/>
                </a:solidFill>
                <a:latin typeface="+mn-lt"/>
                <a:ea typeface="+mn-ea"/>
              </a:defRPr>
            </a:lvl8pPr>
            <a:lvl9pPr marL="3886200" indent="-228600" algn="l" rtl="0" fontAlgn="base">
              <a:spcBef>
                <a:spcPct val="20000"/>
              </a:spcBef>
              <a:spcAft>
                <a:spcPct val="0"/>
              </a:spcAft>
              <a:buClr>
                <a:schemeClr val="tx2"/>
              </a:buClr>
              <a:buChar char="•"/>
              <a:defRPr sz="2000">
                <a:solidFill>
                  <a:schemeClr val="tx1"/>
                </a:solidFill>
                <a:latin typeface="+mn-lt"/>
                <a:ea typeface="+mn-ea"/>
              </a:defRPr>
            </a:lvl9pPr>
          </a:lstStyle>
          <a:p>
            <a:pPr>
              <a:buClr>
                <a:srgbClr val="00FFFF"/>
              </a:buClr>
              <a:defRPr/>
            </a:pPr>
            <a:r>
              <a:rPr lang="en-US" altLang="ja-JP" sz="2800" kern="0" dirty="0" smtClean="0">
                <a:solidFill>
                  <a:srgbClr val="000000"/>
                </a:solidFill>
                <a:latin typeface="Arial"/>
                <a:ea typeface="ＭＳ Ｐゴシック"/>
              </a:rPr>
              <a:t>4ch</a:t>
            </a:r>
            <a:r>
              <a:rPr lang="ja-JP" altLang="en-US" sz="2800" kern="0" dirty="0" smtClean="0">
                <a:solidFill>
                  <a:srgbClr val="000000"/>
                </a:solidFill>
                <a:latin typeface="Arial"/>
                <a:ea typeface="ＭＳ Ｐゴシック"/>
              </a:rPr>
              <a:t>マイクと</a:t>
            </a:r>
            <a:r>
              <a:rPr lang="en-US" altLang="ja-JP" sz="2800" kern="0" dirty="0" smtClean="0">
                <a:solidFill>
                  <a:srgbClr val="000000"/>
                </a:solidFill>
                <a:latin typeface="Arial"/>
                <a:ea typeface="ＭＳ Ｐゴシック"/>
              </a:rPr>
              <a:t>DSP</a:t>
            </a:r>
            <a:r>
              <a:rPr lang="ja-JP" altLang="en-US" sz="2800" kern="0" dirty="0" smtClean="0">
                <a:solidFill>
                  <a:srgbClr val="000000"/>
                </a:solidFill>
                <a:latin typeface="Arial"/>
                <a:ea typeface="ＭＳ Ｐゴシック"/>
              </a:rPr>
              <a:t>（</a:t>
            </a:r>
            <a:r>
              <a:rPr lang="en-US" altLang="ja-JP" sz="2800" kern="0" dirty="0" smtClean="0">
                <a:solidFill>
                  <a:srgbClr val="000000"/>
                </a:solidFill>
                <a:latin typeface="Arial"/>
                <a:ea typeface="ＭＳ Ｐゴシック"/>
              </a:rPr>
              <a:t>TI</a:t>
            </a:r>
            <a:r>
              <a:rPr lang="ja-JP" altLang="en-US" sz="2800" kern="0" dirty="0" smtClean="0">
                <a:solidFill>
                  <a:srgbClr val="000000"/>
                </a:solidFill>
                <a:latin typeface="Arial"/>
                <a:ea typeface="ＭＳ Ｐゴシック"/>
              </a:rPr>
              <a:t>社製</a:t>
            </a:r>
            <a:r>
              <a:rPr lang="en-US" altLang="ja-JP" sz="2800" kern="0" dirty="0" smtClean="0">
                <a:solidFill>
                  <a:srgbClr val="000000"/>
                </a:solidFill>
                <a:latin typeface="Arial"/>
                <a:ea typeface="ＭＳ Ｐゴシック"/>
              </a:rPr>
              <a:t>C</a:t>
            </a:r>
            <a:r>
              <a:rPr lang="ja-JP" altLang="en-US" sz="2800" kern="0" dirty="0" smtClean="0">
                <a:solidFill>
                  <a:srgbClr val="000000"/>
                </a:solidFill>
                <a:latin typeface="Arial"/>
                <a:ea typeface="ＭＳ Ｐゴシック"/>
              </a:rPr>
              <a:t>６７）から構成される独立成分分析</a:t>
            </a:r>
            <a:r>
              <a:rPr lang="en-US" altLang="ja-JP" sz="2800" kern="0" dirty="0" smtClean="0">
                <a:solidFill>
                  <a:srgbClr val="000000"/>
                </a:solidFill>
                <a:latin typeface="Arial"/>
                <a:ea typeface="ＭＳ Ｐゴシック"/>
              </a:rPr>
              <a:t>BSS</a:t>
            </a:r>
            <a:r>
              <a:rPr lang="ja-JP" altLang="en-US" sz="2800" kern="0" dirty="0" smtClean="0">
                <a:solidFill>
                  <a:srgbClr val="000000"/>
                </a:solidFill>
                <a:latin typeface="Arial"/>
                <a:ea typeface="ＭＳ Ｐゴシック"/>
              </a:rPr>
              <a:t>専用モジュールを</a:t>
            </a:r>
            <a:r>
              <a:rPr lang="en-US" altLang="ja-JP" sz="2800" kern="0" dirty="0" smtClean="0">
                <a:solidFill>
                  <a:srgbClr val="000000"/>
                </a:solidFill>
                <a:latin typeface="Arial"/>
                <a:ea typeface="ＭＳ Ｐゴシック"/>
              </a:rPr>
              <a:t>2005</a:t>
            </a:r>
            <a:r>
              <a:rPr lang="ja-JP" altLang="en-US" sz="2800" kern="0" dirty="0" smtClean="0">
                <a:solidFill>
                  <a:srgbClr val="000000"/>
                </a:solidFill>
                <a:latin typeface="Arial"/>
                <a:ea typeface="ＭＳ Ｐゴシック"/>
              </a:rPr>
              <a:t>年に開発</a:t>
            </a:r>
            <a:endParaRPr lang="en-US" altLang="ja-JP" sz="2800" kern="0" dirty="0" smtClean="0">
              <a:solidFill>
                <a:srgbClr val="000000"/>
              </a:solidFill>
              <a:latin typeface="Arial"/>
              <a:ea typeface="ＭＳ Ｐゴシック"/>
            </a:endParaRPr>
          </a:p>
          <a:p>
            <a:pPr>
              <a:buClr>
                <a:srgbClr val="00FFFF"/>
              </a:buClr>
              <a:defRPr/>
            </a:pPr>
            <a:r>
              <a:rPr lang="en-US" altLang="ja-JP" sz="2800" kern="0" dirty="0" smtClean="0">
                <a:solidFill>
                  <a:srgbClr val="000000"/>
                </a:solidFill>
                <a:latin typeface="Arial"/>
                <a:ea typeface="ＭＳ Ｐゴシック"/>
              </a:rPr>
              <a:t>2009</a:t>
            </a:r>
            <a:r>
              <a:rPr lang="ja-JP" altLang="en-US" sz="2800" kern="0" dirty="0" smtClean="0">
                <a:solidFill>
                  <a:srgbClr val="000000"/>
                </a:solidFill>
                <a:latin typeface="Arial"/>
                <a:ea typeface="ＭＳ Ｐゴシック"/>
              </a:rPr>
              <a:t>年に世界初の商用化（警察備品に採用）</a:t>
            </a:r>
          </a:p>
          <a:p>
            <a:pPr>
              <a:buClr>
                <a:srgbClr val="00FFFF"/>
              </a:buClr>
              <a:defRPr/>
            </a:pPr>
            <a:endParaRPr lang="en-US" altLang="ja-JP" kern="0" dirty="0" smtClean="0">
              <a:solidFill>
                <a:srgbClr val="000000"/>
              </a:solidFill>
              <a:latin typeface="Arial"/>
              <a:ea typeface="ＭＳ Ｐゴシック"/>
            </a:endParaRPr>
          </a:p>
        </p:txBody>
      </p:sp>
      <p:pic>
        <p:nvPicPr>
          <p:cNvPr id="6" name="2007_lab_bss.wmv">
            <a:hlinkClick r:id="" action="ppaction://media"/>
          </p:cNvPr>
          <p:cNvPicPr>
            <a:picLocks noChangeAspect="1"/>
          </p:cNvPicPr>
          <p:nvPr>
            <a:videoFile r:link="rId1"/>
            <p:extLst>
              <p:ext uri="{DAA4B4D4-6D71-4841-9C94-3DE7FCFB9230}">
                <p14:media xmlns:p14="http://schemas.microsoft.com/office/powerpoint/2010/main" r:embed="rId2">
                  <p14:trim st="19767"/>
                </p14:media>
              </p:ext>
            </p:extLst>
          </p:nvPr>
        </p:nvPicPr>
        <p:blipFill>
          <a:blip r:embed="rId5"/>
          <a:stretch>
            <a:fillRect/>
          </a:stretch>
        </p:blipFill>
        <p:spPr bwMode="auto">
          <a:xfrm>
            <a:off x="1856966" y="2414629"/>
            <a:ext cx="5715409" cy="4286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bwMode="auto">
          <a:xfrm>
            <a:off x="1961741" y="6250885"/>
            <a:ext cx="1753417" cy="265060"/>
          </a:xfrm>
          <a:prstGeom prst="rect">
            <a:avLst/>
          </a:prstGeom>
          <a:solidFill>
            <a:srgbClr val="FFFFFF">
              <a:alpha val="80000"/>
            </a:srgbClr>
          </a:solidFill>
          <a:ln>
            <a:noFill/>
          </a:ln>
          <a:effectLst/>
          <a:ex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ja-JP" altLang="en-US" sz="4800">
              <a:solidFill>
                <a:srgbClr val="000000"/>
              </a:solidFill>
              <a:latin typeface="Arial" charset="0"/>
              <a:ea typeface="ＭＳ Ｐゴシック" pitchFamily="50" charset="-128"/>
            </a:endParaRPr>
          </a:p>
        </p:txBody>
      </p:sp>
      <p:sp>
        <p:nvSpPr>
          <p:cNvPr id="8" name="テキスト ボックス 7"/>
          <p:cNvSpPr txBox="1"/>
          <p:nvPr/>
        </p:nvSpPr>
        <p:spPr>
          <a:xfrm>
            <a:off x="4890359" y="266248"/>
            <a:ext cx="2682016" cy="400110"/>
          </a:xfrm>
          <a:prstGeom prst="rect">
            <a:avLst/>
          </a:prstGeom>
          <a:noFill/>
        </p:spPr>
        <p:txBody>
          <a:bodyPr wrap="none" rtlCol="0">
            <a:spAutoFit/>
          </a:bodyPr>
          <a:lstStyle/>
          <a:p>
            <a:pPr algn="ctr" eaLnBrk="0" fontAlgn="base" hangingPunct="0">
              <a:spcBef>
                <a:spcPct val="0"/>
              </a:spcBef>
              <a:spcAft>
                <a:spcPct val="0"/>
              </a:spcAft>
            </a:pPr>
            <a:r>
              <a:rPr lang="en-US" altLang="ja-JP" sz="2000" dirty="0">
                <a:solidFill>
                  <a:srgbClr val="40458C"/>
                </a:solidFill>
                <a:latin typeface="Calibri" pitchFamily="34" charset="0"/>
                <a:ea typeface="HGPｺﾞｼｯｸM" pitchFamily="50" charset="-128"/>
              </a:rPr>
              <a:t>[</a:t>
            </a:r>
            <a:r>
              <a:rPr lang="en-US" altLang="ja-JP" sz="2000" dirty="0" err="1">
                <a:solidFill>
                  <a:srgbClr val="40458C"/>
                </a:solidFill>
                <a:latin typeface="Calibri" pitchFamily="34" charset="0"/>
                <a:ea typeface="HGPｺﾞｼｯｸM" pitchFamily="50" charset="-128"/>
              </a:rPr>
              <a:t>Saruwatari</a:t>
            </a:r>
            <a:r>
              <a:rPr lang="en-US" altLang="ja-JP" sz="2000" dirty="0">
                <a:solidFill>
                  <a:srgbClr val="40458C"/>
                </a:solidFill>
                <a:latin typeface="Calibri" pitchFamily="34" charset="0"/>
                <a:ea typeface="HGPｺﾞｼｯｸM" pitchFamily="50" charset="-128"/>
              </a:rPr>
              <a:t>, et al. 2009]</a:t>
            </a:r>
            <a:endParaRPr lang="ja-JP" altLang="en-US" sz="2000" dirty="0">
              <a:solidFill>
                <a:srgbClr val="40458C"/>
              </a:solidFill>
              <a:latin typeface="Calibri" pitchFamily="34" charset="0"/>
              <a:ea typeface="HGPｺﾞｼｯｸM" pitchFamily="50" charset="-128"/>
            </a:endParaRPr>
          </a:p>
        </p:txBody>
      </p:sp>
    </p:spTree>
    <p:extLst>
      <p:ext uri="{BB962C8B-B14F-4D97-AF65-F5344CB8AC3E}">
        <p14:creationId xmlns:p14="http://schemas.microsoft.com/office/powerpoint/2010/main" val="28931139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9284" name="TO_USE_robot-interaction_short_whitened.avi">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292788" y="756852"/>
            <a:ext cx="6650213" cy="498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p:cNvSpPr txBox="1">
            <a:spLocks noChangeArrowheads="1"/>
          </p:cNvSpPr>
          <p:nvPr/>
        </p:nvSpPr>
        <p:spPr bwMode="auto">
          <a:xfrm>
            <a:off x="0" y="0"/>
            <a:ext cx="9144000" cy="579438"/>
          </a:xfrm>
          <a:prstGeom prst="rect">
            <a:avLst/>
          </a:prstGeom>
          <a:gradFill flip="none" rotWithShape="1">
            <a:gsLst>
              <a:gs pos="0">
                <a:srgbClr val="5E9EFF"/>
              </a:gs>
              <a:gs pos="39999">
                <a:srgbClr val="85C2FF"/>
              </a:gs>
              <a:gs pos="70000">
                <a:srgbClr val="C4D6EB"/>
              </a:gs>
              <a:gs pos="100000">
                <a:srgbClr val="FFEBFA"/>
              </a:gs>
            </a:gsLst>
            <a:lin ang="5400000" scaled="1"/>
            <a:tileRect/>
          </a:gradFill>
          <a:ln>
            <a:noFill/>
          </a:ln>
          <a:effectLst/>
          <a:extLst/>
        </p:spPr>
        <p:txBody>
          <a:bodyPr>
            <a:spAutoFit/>
          </a:bodyPr>
          <a:lstStyle/>
          <a:p>
            <a:pPr algn="ctr" fontAlgn="base">
              <a:spcBef>
                <a:spcPct val="0"/>
              </a:spcBef>
              <a:spcAft>
                <a:spcPct val="0"/>
              </a:spcAft>
              <a:defRPr/>
            </a:pPr>
            <a:r>
              <a:rPr lang="ja-JP" altLang="en-US" sz="3200" dirty="0">
                <a:solidFill>
                  <a:srgbClr val="000000"/>
                </a:solidFill>
                <a:effectLst>
                  <a:outerShdw blurRad="38100" dist="38100" dir="2700000" algn="tl">
                    <a:srgbClr val="000000">
                      <a:alpha val="43137"/>
                    </a:srgbClr>
                  </a:outerShdw>
                </a:effectLst>
              </a:rPr>
              <a:t>音源分離機能を持つ音声</a:t>
            </a:r>
            <a:r>
              <a:rPr lang="ja-JP" altLang="en-US" sz="3200" dirty="0">
                <a:solidFill>
                  <a:srgbClr val="000000"/>
                </a:solidFill>
                <a:effectLst>
                  <a:outerShdw blurRad="38100" dist="38100" dir="2700000" algn="tl">
                    <a:srgbClr val="000000">
                      <a:alpha val="43137"/>
                    </a:srgbClr>
                  </a:outerShdw>
                </a:effectLst>
              </a:rPr>
              <a:t>対話</a:t>
            </a:r>
            <a:r>
              <a:rPr lang="ja-JP" altLang="en-US" sz="3200" dirty="0">
                <a:solidFill>
                  <a:srgbClr val="000000"/>
                </a:solidFill>
                <a:effectLst>
                  <a:outerShdw blurRad="38100" dist="38100" dir="2700000" algn="tl">
                    <a:srgbClr val="000000">
                      <a:alpha val="43137"/>
                    </a:srgbClr>
                  </a:outerShdw>
                </a:effectLst>
              </a:rPr>
              <a:t>ロボシステム</a:t>
            </a:r>
            <a:endParaRPr lang="ja-JP" altLang="en-US" sz="3200" dirty="0">
              <a:solidFill>
                <a:srgbClr val="000000"/>
              </a:solidFill>
              <a:effectLst>
                <a:outerShdw blurRad="38100" dist="38100" dir="2700000" algn="tl">
                  <a:srgbClr val="000000">
                    <a:alpha val="43137"/>
                  </a:srgbClr>
                </a:outerShdw>
              </a:effectLst>
            </a:endParaRPr>
          </a:p>
        </p:txBody>
      </p:sp>
      <p:sp>
        <p:nvSpPr>
          <p:cNvPr id="2" name="テキスト ボックス 1"/>
          <p:cNvSpPr txBox="1"/>
          <p:nvPr/>
        </p:nvSpPr>
        <p:spPr>
          <a:xfrm>
            <a:off x="1062826" y="5899043"/>
            <a:ext cx="7625677" cy="792589"/>
          </a:xfrm>
          <a:prstGeom prst="rect">
            <a:avLst/>
          </a:prstGeom>
          <a:noFill/>
        </p:spPr>
        <p:txBody>
          <a:bodyPr wrap="none" rtlCol="0">
            <a:spAutoFit/>
          </a:bodyPr>
          <a:lstStyle/>
          <a:p>
            <a:pPr fontAlgn="base">
              <a:lnSpc>
                <a:spcPts val="2000"/>
              </a:lnSpc>
              <a:spcBef>
                <a:spcPct val="50000"/>
              </a:spcBef>
              <a:spcAft>
                <a:spcPct val="0"/>
              </a:spcAft>
            </a:pPr>
            <a:r>
              <a:rPr lang="en-US" altLang="ja-JP" sz="2400" dirty="0">
                <a:solidFill>
                  <a:srgbClr val="FF0000"/>
                </a:solidFill>
              </a:rPr>
              <a:t>[Takahashi, </a:t>
            </a:r>
            <a:r>
              <a:rPr lang="en-US" altLang="ja-JP" sz="2400" dirty="0" err="1">
                <a:solidFill>
                  <a:srgbClr val="FF0000"/>
                </a:solidFill>
              </a:rPr>
              <a:t>Saruwatari</a:t>
            </a:r>
            <a:r>
              <a:rPr lang="en-US" altLang="ja-JP" sz="2400" dirty="0">
                <a:solidFill>
                  <a:srgbClr val="FF0000"/>
                </a:solidFill>
              </a:rPr>
              <a:t>+, IEEE Trans. ASLP 2009]</a:t>
            </a:r>
          </a:p>
          <a:p>
            <a:pPr fontAlgn="base">
              <a:lnSpc>
                <a:spcPts val="2000"/>
              </a:lnSpc>
              <a:spcBef>
                <a:spcPct val="50000"/>
              </a:spcBef>
              <a:spcAft>
                <a:spcPct val="0"/>
              </a:spcAft>
            </a:pPr>
            <a:r>
              <a:rPr lang="ja-JP" altLang="en-US" sz="2400" dirty="0">
                <a:solidFill>
                  <a:srgbClr val="FF0000"/>
                </a:solidFill>
              </a:rPr>
              <a:t>人工知能研究会優秀賞・平成</a:t>
            </a:r>
            <a:r>
              <a:rPr lang="en-US" altLang="ja-JP" sz="2400" dirty="0">
                <a:solidFill>
                  <a:srgbClr val="FF0000"/>
                </a:solidFill>
              </a:rPr>
              <a:t>23</a:t>
            </a:r>
            <a:r>
              <a:rPr lang="ja-JP" altLang="en-US" sz="2400" dirty="0">
                <a:solidFill>
                  <a:srgbClr val="FF0000"/>
                </a:solidFill>
              </a:rPr>
              <a:t>年度</a:t>
            </a:r>
            <a:r>
              <a:rPr lang="en-US" altLang="ja-JP" sz="2400" dirty="0">
                <a:solidFill>
                  <a:srgbClr val="FF0000"/>
                </a:solidFill>
              </a:rPr>
              <a:t>RIEC Award </a:t>
            </a:r>
            <a:r>
              <a:rPr lang="ja-JP" altLang="en-US" sz="2400" dirty="0">
                <a:solidFill>
                  <a:srgbClr val="FF0000"/>
                </a:solidFill>
              </a:rPr>
              <a:t>を受賞</a:t>
            </a:r>
            <a:endParaRPr lang="ja-JP" altLang="en-US" sz="2400" dirty="0">
              <a:solidFill>
                <a:srgbClr val="FF0000"/>
              </a:solidFill>
            </a:endParaRPr>
          </a:p>
        </p:txBody>
      </p:sp>
    </p:spTree>
    <p:extLst>
      <p:ext uri="{BB962C8B-B14F-4D97-AF65-F5344CB8AC3E}">
        <p14:creationId xmlns:p14="http://schemas.microsoft.com/office/powerpoint/2010/main" val="7738241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0928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609284"/>
                                        </p:tgtEl>
                                      </p:cBhvr>
                                    </p:cmd>
                                  </p:childTnLst>
                                </p:cTn>
                              </p:par>
                            </p:childTnLst>
                          </p:cTn>
                        </p:par>
                      </p:childTnLst>
                    </p:cTn>
                  </p:par>
                </p:childTnLst>
              </p:cTn>
              <p:nextCondLst>
                <p:cond evt="onClick" delay="0">
                  <p:tgtEl>
                    <p:spTgt spid="609284"/>
                  </p:tgtEl>
                </p:cond>
              </p:nextCondLst>
            </p:seq>
            <p:video>
              <p:cMediaNode>
                <p:cTn id="7" fill="hold" display="0">
                  <p:stCondLst>
                    <p:cond delay="indefinite"/>
                  </p:stCondLst>
                  <p:endCondLst>
                    <p:cond evt="onNext" delay="0">
                      <p:tgtEl>
                        <p:sldTgt/>
                      </p:tgtEl>
                    </p:cond>
                    <p:cond evt="onPrev" delay="0">
                      <p:tgtEl>
                        <p:sldTgt/>
                      </p:tgtEl>
                    </p:cond>
                  </p:endCondLst>
                </p:cTn>
                <p:tgtEl>
                  <p:spTgt spid="60928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5913" y="241300"/>
            <a:ext cx="8361362" cy="476250"/>
          </a:xfrm>
        </p:spPr>
        <p:txBody>
          <a:bodyPr/>
          <a:lstStyle/>
          <a:p>
            <a:r>
              <a:rPr lang="en-US" altLang="ja-JP" dirty="0" smtClean="0"/>
              <a:t>ILRMA</a:t>
            </a:r>
            <a:r>
              <a:rPr lang="ja-JP" altLang="en-US" dirty="0" smtClean="0"/>
              <a:t>によるデモ</a:t>
            </a:r>
            <a:endParaRPr kumimoji="1" lang="ja-JP" altLang="en-US" dirty="0"/>
          </a:p>
        </p:txBody>
      </p:sp>
      <p:sp>
        <p:nvSpPr>
          <p:cNvPr id="37" name="コンテンツ プレースホルダー 2"/>
          <p:cNvSpPr txBox="1">
            <a:spLocks/>
          </p:cNvSpPr>
          <p:nvPr/>
        </p:nvSpPr>
        <p:spPr bwMode="auto">
          <a:xfrm>
            <a:off x="223709" y="1050454"/>
            <a:ext cx="8482141" cy="49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666699"/>
              </a:buClr>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lr>
                <a:srgbClr val="6666FF"/>
              </a:buClr>
              <a:buFont typeface="Arial" charset="0"/>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lr>
                <a:srgbClr val="3333CC"/>
              </a:buClr>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lr>
                <a:srgbClr val="533993"/>
              </a:buClr>
              <a:buFont typeface="Arial" charset="0"/>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lr>
                <a:srgbClr val="666699"/>
              </a:buClr>
              <a:buFont typeface="Arial" charset="0"/>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lr>
                <a:srgbClr val="666699"/>
              </a:buClr>
              <a:buFont typeface="Arial" charset="0"/>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lr>
                <a:srgbClr val="666699"/>
              </a:buClr>
              <a:buFont typeface="Arial" charset="0"/>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lr>
                <a:srgbClr val="666699"/>
              </a:buClr>
              <a:buFont typeface="Arial" charset="0"/>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lr>
                <a:srgbClr val="666699"/>
              </a:buClr>
              <a:buFont typeface="Arial" charset="0"/>
              <a:buChar char="»"/>
              <a:defRPr kumimoji="1" sz="2000">
                <a:solidFill>
                  <a:schemeClr val="tx1"/>
                </a:solidFill>
                <a:latin typeface="+mn-lt"/>
                <a:ea typeface="+mn-ea"/>
              </a:defRPr>
            </a:lvl9pPr>
          </a:lstStyle>
          <a:p>
            <a:pPr>
              <a:defRPr/>
            </a:pPr>
            <a:r>
              <a:rPr lang="ja-JP" altLang="en-US" kern="0" dirty="0" smtClean="0">
                <a:solidFill>
                  <a:srgbClr val="000000"/>
                </a:solidFill>
                <a:latin typeface="Arial"/>
                <a:ea typeface="ＭＳ Ｐゴシック"/>
              </a:rPr>
              <a:t>ドラム、ストリング、音声からなる複合音の分離</a:t>
            </a:r>
            <a:endParaRPr lang="en-US" altLang="ja-JP" kern="0" dirty="0" smtClean="0">
              <a:solidFill>
                <a:srgbClr val="000000"/>
              </a:solidFill>
              <a:latin typeface="Arial"/>
              <a:ea typeface="ＭＳ Ｐゴシック"/>
            </a:endParaRPr>
          </a:p>
        </p:txBody>
      </p:sp>
      <p:grpSp>
        <p:nvGrpSpPr>
          <p:cNvPr id="39" name="グループ化 38"/>
          <p:cNvGrpSpPr/>
          <p:nvPr/>
        </p:nvGrpSpPr>
        <p:grpSpPr>
          <a:xfrm>
            <a:off x="1959817" y="2576756"/>
            <a:ext cx="5213233" cy="5504239"/>
            <a:chOff x="2455111" y="3307597"/>
            <a:chExt cx="4241477" cy="4478239"/>
          </a:xfrm>
        </p:grpSpPr>
        <p:cxnSp>
          <p:nvCxnSpPr>
            <p:cNvPr id="40" name="直線コネクタ 39"/>
            <p:cNvCxnSpPr/>
            <p:nvPr/>
          </p:nvCxnSpPr>
          <p:spPr>
            <a:xfrm flipH="1">
              <a:off x="4226780" y="5750905"/>
              <a:ext cx="791084" cy="0"/>
            </a:xfrm>
            <a:prstGeom prst="line">
              <a:avLst/>
            </a:prstGeom>
            <a:noFill/>
            <a:ln w="9525" cap="flat" cmpd="sng" algn="ctr">
              <a:solidFill>
                <a:srgbClr val="000000"/>
              </a:solidFill>
              <a:prstDash val="solid"/>
            </a:ln>
            <a:effectLst/>
          </p:spPr>
        </p:cxnSp>
        <p:sp>
          <p:nvSpPr>
            <p:cNvPr id="41" name="円/楕円 40"/>
            <p:cNvSpPr/>
            <p:nvPr/>
          </p:nvSpPr>
          <p:spPr>
            <a:xfrm>
              <a:off x="4168720" y="5688223"/>
              <a:ext cx="120600" cy="120600"/>
            </a:xfrm>
            <a:prstGeom prst="ellipse">
              <a:avLst/>
            </a:prstGeom>
            <a:solidFill>
              <a:srgbClr val="FFFFFF"/>
            </a:solidFill>
            <a:ln w="15875" cap="flat" cmpd="sng" algn="ctr">
              <a:solidFill>
                <a:srgbClr val="000000"/>
              </a:solidFill>
              <a:prstDash val="solid"/>
            </a:ln>
            <a:effectLst/>
          </p:spPr>
          <p:txBody>
            <a:bodyPr rtlCol="0" anchor="ctr"/>
            <a:lstStyle/>
            <a:p>
              <a:pPr algn="ctr">
                <a:defRPr/>
              </a:pPr>
              <a:endParaRPr lang="ja-JP" altLang="en-US" sz="2000" kern="0">
                <a:solidFill>
                  <a:srgbClr val="FFFFFF"/>
                </a:solidFill>
                <a:latin typeface="Arial"/>
                <a:ea typeface="ＭＳ Ｐゴシック"/>
                <a:cs typeface="Arial" panose="020B0604020202020204" pitchFamily="34" charset="0"/>
              </a:endParaRPr>
            </a:p>
          </p:txBody>
        </p:sp>
        <p:cxnSp>
          <p:nvCxnSpPr>
            <p:cNvPr id="42" name="直線矢印コネクタ 41"/>
            <p:cNvCxnSpPr/>
            <p:nvPr/>
          </p:nvCxnSpPr>
          <p:spPr>
            <a:xfrm flipH="1">
              <a:off x="4229020" y="5928543"/>
              <a:ext cx="395692" cy="0"/>
            </a:xfrm>
            <a:prstGeom prst="straightConnector1">
              <a:avLst/>
            </a:prstGeom>
            <a:noFill/>
            <a:ln w="9525" cap="flat" cmpd="sng" algn="ctr">
              <a:solidFill>
                <a:srgbClr val="000000"/>
              </a:solidFill>
              <a:prstDash val="solid"/>
              <a:headEnd type="arrow"/>
              <a:tailEnd type="arrow"/>
            </a:ln>
            <a:effectLst/>
          </p:spPr>
        </p:cxnSp>
        <p:cxnSp>
          <p:nvCxnSpPr>
            <p:cNvPr id="43" name="直線コネクタ 42"/>
            <p:cNvCxnSpPr/>
            <p:nvPr/>
          </p:nvCxnSpPr>
          <p:spPr>
            <a:xfrm>
              <a:off x="4229020" y="5748523"/>
              <a:ext cx="0" cy="252028"/>
            </a:xfrm>
            <a:prstGeom prst="line">
              <a:avLst/>
            </a:prstGeom>
            <a:noFill/>
            <a:ln w="9525" cap="flat" cmpd="sng" algn="ctr">
              <a:solidFill>
                <a:srgbClr val="000000"/>
              </a:solidFill>
              <a:prstDash val="solid"/>
            </a:ln>
            <a:effectLst/>
          </p:spPr>
        </p:cxnSp>
        <p:cxnSp>
          <p:nvCxnSpPr>
            <p:cNvPr id="44" name="直線コネクタ 43"/>
            <p:cNvCxnSpPr/>
            <p:nvPr/>
          </p:nvCxnSpPr>
          <p:spPr>
            <a:xfrm>
              <a:off x="4150045" y="5681562"/>
              <a:ext cx="158400" cy="0"/>
            </a:xfrm>
            <a:prstGeom prst="line">
              <a:avLst/>
            </a:prstGeom>
            <a:noFill/>
            <a:ln w="15875" cap="flat" cmpd="sng" algn="ctr">
              <a:solidFill>
                <a:srgbClr val="000000"/>
              </a:solidFill>
              <a:prstDash val="solid"/>
            </a:ln>
            <a:effectLst/>
          </p:spPr>
        </p:cxnSp>
        <p:sp>
          <p:nvSpPr>
            <p:cNvPr id="45" name="円/楕円 44"/>
            <p:cNvSpPr/>
            <p:nvPr/>
          </p:nvSpPr>
          <p:spPr>
            <a:xfrm>
              <a:off x="4564764" y="5688223"/>
              <a:ext cx="120600" cy="120600"/>
            </a:xfrm>
            <a:prstGeom prst="ellipse">
              <a:avLst/>
            </a:prstGeom>
            <a:solidFill>
              <a:srgbClr val="FFFFFF"/>
            </a:solidFill>
            <a:ln w="15875" cap="flat" cmpd="sng" algn="ctr">
              <a:solidFill>
                <a:srgbClr val="000000"/>
              </a:solidFill>
              <a:prstDash val="solid"/>
            </a:ln>
            <a:effectLst/>
          </p:spPr>
          <p:txBody>
            <a:bodyPr rtlCol="0" anchor="ctr"/>
            <a:lstStyle/>
            <a:p>
              <a:pPr algn="ctr">
                <a:defRPr/>
              </a:pPr>
              <a:endParaRPr lang="ja-JP" altLang="en-US" sz="2000" kern="0">
                <a:solidFill>
                  <a:srgbClr val="FFFFFF"/>
                </a:solidFill>
                <a:latin typeface="Arial"/>
                <a:ea typeface="ＭＳ Ｐゴシック"/>
                <a:cs typeface="Arial" panose="020B0604020202020204" pitchFamily="34" charset="0"/>
              </a:endParaRPr>
            </a:p>
          </p:txBody>
        </p:sp>
        <p:cxnSp>
          <p:nvCxnSpPr>
            <p:cNvPr id="46" name="直線コネクタ 45"/>
            <p:cNvCxnSpPr/>
            <p:nvPr/>
          </p:nvCxnSpPr>
          <p:spPr>
            <a:xfrm>
              <a:off x="4625064" y="5748523"/>
              <a:ext cx="0" cy="252028"/>
            </a:xfrm>
            <a:prstGeom prst="line">
              <a:avLst/>
            </a:prstGeom>
            <a:noFill/>
            <a:ln w="9525" cap="flat" cmpd="sng" algn="ctr">
              <a:solidFill>
                <a:srgbClr val="000000"/>
              </a:solidFill>
              <a:prstDash val="solid"/>
            </a:ln>
            <a:effectLst/>
          </p:spPr>
        </p:cxnSp>
        <p:cxnSp>
          <p:nvCxnSpPr>
            <p:cNvPr id="47" name="直線コネクタ 46"/>
            <p:cNvCxnSpPr/>
            <p:nvPr/>
          </p:nvCxnSpPr>
          <p:spPr>
            <a:xfrm>
              <a:off x="4546089" y="5681562"/>
              <a:ext cx="158400" cy="0"/>
            </a:xfrm>
            <a:prstGeom prst="line">
              <a:avLst/>
            </a:prstGeom>
            <a:noFill/>
            <a:ln w="15875" cap="flat" cmpd="sng" algn="ctr">
              <a:solidFill>
                <a:srgbClr val="000000"/>
              </a:solidFill>
              <a:prstDash val="solid"/>
            </a:ln>
            <a:effectLst/>
          </p:spPr>
        </p:cxnSp>
        <p:sp>
          <p:nvSpPr>
            <p:cNvPr id="48" name="円弧 47"/>
            <p:cNvSpPr/>
            <p:nvPr/>
          </p:nvSpPr>
          <p:spPr>
            <a:xfrm rot="16200000">
              <a:off x="2555776" y="3645024"/>
              <a:ext cx="4140812" cy="4140812"/>
            </a:xfrm>
            <a:prstGeom prst="arc">
              <a:avLst>
                <a:gd name="adj1" fmla="val 16200000"/>
                <a:gd name="adj2" fmla="val 5391644"/>
              </a:avLst>
            </a:prstGeom>
            <a:noFill/>
            <a:ln w="9525" cap="flat" cmpd="sng" algn="ctr">
              <a:solidFill>
                <a:srgbClr val="000000"/>
              </a:solidFill>
              <a:prstDash val="dash"/>
            </a:ln>
            <a:effectLst/>
          </p:spPr>
          <p:txBody>
            <a:bodyPr rtlCol="0" anchor="ctr"/>
            <a:lstStyle/>
            <a:p>
              <a:pPr algn="ctr">
                <a:defRPr/>
              </a:pPr>
              <a:endParaRPr lang="ja-JP" altLang="en-US" sz="2000" kern="0">
                <a:solidFill>
                  <a:srgbClr val="000000"/>
                </a:solidFill>
                <a:latin typeface="Arial"/>
                <a:ea typeface="ＭＳ Ｐゴシック"/>
              </a:endParaRPr>
            </a:p>
          </p:txBody>
        </p:sp>
        <p:cxnSp>
          <p:nvCxnSpPr>
            <p:cNvPr id="49" name="直線コネクタ 48"/>
            <p:cNvCxnSpPr/>
            <p:nvPr/>
          </p:nvCxnSpPr>
          <p:spPr>
            <a:xfrm>
              <a:off x="4626182" y="3645024"/>
              <a:ext cx="0" cy="2103499"/>
            </a:xfrm>
            <a:prstGeom prst="line">
              <a:avLst/>
            </a:prstGeom>
            <a:noFill/>
            <a:ln w="9525" cap="flat" cmpd="sng" algn="ctr">
              <a:solidFill>
                <a:srgbClr val="000000"/>
              </a:solidFill>
              <a:prstDash val="dash"/>
            </a:ln>
            <a:effectLst/>
          </p:spPr>
        </p:cxnSp>
        <p:grpSp>
          <p:nvGrpSpPr>
            <p:cNvPr id="50" name="グループ化 49"/>
            <p:cNvGrpSpPr/>
            <p:nvPr/>
          </p:nvGrpSpPr>
          <p:grpSpPr>
            <a:xfrm rot="6683086">
              <a:off x="5265959" y="3609929"/>
              <a:ext cx="166131" cy="330783"/>
              <a:chOff x="1665514" y="3120466"/>
              <a:chExt cx="166131" cy="330783"/>
            </a:xfrm>
          </p:grpSpPr>
          <p:sp>
            <p:nvSpPr>
              <p:cNvPr id="88" name="正方形/長方形 87"/>
              <p:cNvSpPr/>
              <p:nvPr/>
            </p:nvSpPr>
            <p:spPr>
              <a:xfrm>
                <a:off x="1665514" y="3189599"/>
                <a:ext cx="41533" cy="193462"/>
              </a:xfrm>
              <a:prstGeom prst="rect">
                <a:avLst/>
              </a:prstGeom>
              <a:noFill/>
              <a:ln w="12700" cap="flat" cmpd="sng" algn="ctr">
                <a:solidFill>
                  <a:srgbClr val="000000"/>
                </a:solidFill>
                <a:prstDash val="solid"/>
              </a:ln>
              <a:effectLst/>
            </p:spPr>
            <p:txBody>
              <a:bodyPr rtlCol="0" anchor="ctr"/>
              <a:lstStyle/>
              <a:p>
                <a:pPr algn="ctr">
                  <a:defRPr/>
                </a:pPr>
                <a:endParaRPr lang="ja-JP" altLang="en-US" sz="2000" kern="0">
                  <a:solidFill>
                    <a:srgbClr val="FFFFFF"/>
                  </a:solidFill>
                  <a:latin typeface="Arial"/>
                  <a:ea typeface="ＭＳ Ｐゴシック"/>
                </a:endParaRPr>
              </a:p>
            </p:txBody>
          </p:sp>
          <p:cxnSp>
            <p:nvCxnSpPr>
              <p:cNvPr id="89" name="直線コネクタ 88"/>
              <p:cNvCxnSpPr/>
              <p:nvPr/>
            </p:nvCxnSpPr>
            <p:spPr>
              <a:xfrm flipV="1">
                <a:off x="1707047" y="3123025"/>
                <a:ext cx="124598" cy="68600"/>
              </a:xfrm>
              <a:prstGeom prst="line">
                <a:avLst/>
              </a:prstGeom>
              <a:noFill/>
              <a:ln w="12700" cap="flat" cmpd="sng" algn="ctr">
                <a:solidFill>
                  <a:srgbClr val="000000"/>
                </a:solidFill>
                <a:prstDash val="solid"/>
              </a:ln>
              <a:effectLst/>
            </p:spPr>
          </p:cxnSp>
          <p:cxnSp>
            <p:nvCxnSpPr>
              <p:cNvPr id="90" name="直線コネクタ 89"/>
              <p:cNvCxnSpPr/>
              <p:nvPr/>
            </p:nvCxnSpPr>
            <p:spPr>
              <a:xfrm>
                <a:off x="1707047" y="3381036"/>
                <a:ext cx="124598" cy="68600"/>
              </a:xfrm>
              <a:prstGeom prst="line">
                <a:avLst/>
              </a:prstGeom>
              <a:noFill/>
              <a:ln w="12700" cap="flat" cmpd="sng" algn="ctr">
                <a:solidFill>
                  <a:srgbClr val="000000"/>
                </a:solidFill>
                <a:prstDash val="solid"/>
              </a:ln>
              <a:effectLst/>
            </p:spPr>
          </p:cxnSp>
          <p:cxnSp>
            <p:nvCxnSpPr>
              <p:cNvPr id="91" name="直線コネクタ 90"/>
              <p:cNvCxnSpPr/>
              <p:nvPr/>
            </p:nvCxnSpPr>
            <p:spPr>
              <a:xfrm>
                <a:off x="1828897" y="3120466"/>
                <a:ext cx="0" cy="330783"/>
              </a:xfrm>
              <a:prstGeom prst="line">
                <a:avLst/>
              </a:prstGeom>
              <a:noFill/>
              <a:ln w="12700" cap="flat" cmpd="sng" algn="ctr">
                <a:solidFill>
                  <a:srgbClr val="000000"/>
                </a:solidFill>
                <a:prstDash val="solid"/>
              </a:ln>
              <a:effectLst/>
            </p:spPr>
          </p:cxnSp>
        </p:grpSp>
        <p:grpSp>
          <p:nvGrpSpPr>
            <p:cNvPr id="51" name="グループ化 50"/>
            <p:cNvGrpSpPr/>
            <p:nvPr/>
          </p:nvGrpSpPr>
          <p:grpSpPr>
            <a:xfrm rot="2863048">
              <a:off x="3196764" y="3981434"/>
              <a:ext cx="166131" cy="330783"/>
              <a:chOff x="1665514" y="3120466"/>
              <a:chExt cx="166131" cy="330783"/>
            </a:xfrm>
          </p:grpSpPr>
          <p:sp>
            <p:nvSpPr>
              <p:cNvPr id="84" name="正方形/長方形 83"/>
              <p:cNvSpPr/>
              <p:nvPr/>
            </p:nvSpPr>
            <p:spPr>
              <a:xfrm>
                <a:off x="1665514" y="3189599"/>
                <a:ext cx="41533" cy="193462"/>
              </a:xfrm>
              <a:prstGeom prst="rect">
                <a:avLst/>
              </a:prstGeom>
              <a:noFill/>
              <a:ln w="12700" cap="flat" cmpd="sng" algn="ctr">
                <a:solidFill>
                  <a:srgbClr val="000000"/>
                </a:solidFill>
                <a:prstDash val="solid"/>
              </a:ln>
              <a:effectLst/>
            </p:spPr>
            <p:txBody>
              <a:bodyPr rtlCol="0" anchor="ctr"/>
              <a:lstStyle/>
              <a:p>
                <a:pPr algn="ctr">
                  <a:defRPr/>
                </a:pPr>
                <a:endParaRPr lang="ja-JP" altLang="en-US" sz="2000" kern="0">
                  <a:solidFill>
                    <a:srgbClr val="FFFFFF"/>
                  </a:solidFill>
                  <a:latin typeface="Arial"/>
                  <a:ea typeface="ＭＳ Ｐゴシック"/>
                </a:endParaRPr>
              </a:p>
            </p:txBody>
          </p:sp>
          <p:cxnSp>
            <p:nvCxnSpPr>
              <p:cNvPr id="85" name="直線コネクタ 84"/>
              <p:cNvCxnSpPr/>
              <p:nvPr/>
            </p:nvCxnSpPr>
            <p:spPr>
              <a:xfrm flipV="1">
                <a:off x="1707047" y="3123025"/>
                <a:ext cx="124598" cy="68600"/>
              </a:xfrm>
              <a:prstGeom prst="line">
                <a:avLst/>
              </a:prstGeom>
              <a:noFill/>
              <a:ln w="12700" cap="flat" cmpd="sng" algn="ctr">
                <a:solidFill>
                  <a:srgbClr val="000000"/>
                </a:solidFill>
                <a:prstDash val="solid"/>
              </a:ln>
              <a:effectLst/>
            </p:spPr>
          </p:cxnSp>
          <p:cxnSp>
            <p:nvCxnSpPr>
              <p:cNvPr id="86" name="直線コネクタ 85"/>
              <p:cNvCxnSpPr/>
              <p:nvPr/>
            </p:nvCxnSpPr>
            <p:spPr>
              <a:xfrm>
                <a:off x="1707047" y="3381036"/>
                <a:ext cx="124598" cy="68600"/>
              </a:xfrm>
              <a:prstGeom prst="line">
                <a:avLst/>
              </a:prstGeom>
              <a:noFill/>
              <a:ln w="12700" cap="flat" cmpd="sng" algn="ctr">
                <a:solidFill>
                  <a:srgbClr val="000000"/>
                </a:solidFill>
                <a:prstDash val="solid"/>
              </a:ln>
              <a:effectLst/>
            </p:spPr>
          </p:cxnSp>
          <p:cxnSp>
            <p:nvCxnSpPr>
              <p:cNvPr id="87" name="直線コネクタ 86"/>
              <p:cNvCxnSpPr/>
              <p:nvPr/>
            </p:nvCxnSpPr>
            <p:spPr>
              <a:xfrm>
                <a:off x="1828897" y="3120466"/>
                <a:ext cx="0" cy="330783"/>
              </a:xfrm>
              <a:prstGeom prst="line">
                <a:avLst/>
              </a:prstGeom>
              <a:noFill/>
              <a:ln w="12700" cap="flat" cmpd="sng" algn="ctr">
                <a:solidFill>
                  <a:srgbClr val="000000"/>
                </a:solidFill>
                <a:prstDash val="solid"/>
              </a:ln>
              <a:effectLst/>
            </p:spPr>
          </p:cxnSp>
        </p:grpSp>
        <p:cxnSp>
          <p:nvCxnSpPr>
            <p:cNvPr id="52" name="直線矢印コネクタ 51"/>
            <p:cNvCxnSpPr/>
            <p:nvPr/>
          </p:nvCxnSpPr>
          <p:spPr>
            <a:xfrm>
              <a:off x="4526664" y="3634598"/>
              <a:ext cx="0" cy="2120480"/>
            </a:xfrm>
            <a:prstGeom prst="straightConnector1">
              <a:avLst/>
            </a:prstGeom>
            <a:noFill/>
            <a:ln w="9525" cap="flat" cmpd="sng" algn="ctr">
              <a:solidFill>
                <a:srgbClr val="000000"/>
              </a:solidFill>
              <a:prstDash val="solid"/>
              <a:headEnd type="arrow"/>
              <a:tailEnd type="arrow"/>
            </a:ln>
            <a:effectLst/>
          </p:spPr>
        </p:cxnSp>
        <p:sp>
          <p:nvSpPr>
            <p:cNvPr id="53" name="テキスト ボックス 52"/>
            <p:cNvSpPr txBox="1"/>
            <p:nvPr/>
          </p:nvSpPr>
          <p:spPr>
            <a:xfrm>
              <a:off x="4094381" y="4127792"/>
              <a:ext cx="553034" cy="300488"/>
            </a:xfrm>
            <a:prstGeom prst="rect">
              <a:avLst/>
            </a:prstGeom>
            <a:noFill/>
          </p:spPr>
          <p:txBody>
            <a:bodyPr wrap="square" rtlCol="0">
              <a:spAutoFit/>
            </a:bodyPr>
            <a:lstStyle/>
            <a:p>
              <a:pPr>
                <a:defRPr/>
              </a:pPr>
              <a:r>
                <a:rPr lang="en-US" altLang="ja-JP" kern="0" dirty="0">
                  <a:solidFill>
                    <a:srgbClr val="000000"/>
                  </a:solidFill>
                  <a:latin typeface="Arial" panose="020B0604020202020204" pitchFamily="34" charset="0"/>
                  <a:ea typeface="ＭＳ Ｐゴシック" pitchFamily="50" charset="-128"/>
                  <a:cs typeface="Arial" panose="020B0604020202020204" pitchFamily="34" charset="0"/>
                </a:rPr>
                <a:t>2</a:t>
              </a:r>
              <a:r>
                <a:rPr lang="en-US" altLang="ja-JP" sz="1000" kern="0" dirty="0">
                  <a:solidFill>
                    <a:srgbClr val="000000"/>
                  </a:solidFill>
                  <a:latin typeface="Arial" panose="020B0604020202020204" pitchFamily="34" charset="0"/>
                  <a:ea typeface="ＭＳ Ｐゴシック" pitchFamily="50" charset="-128"/>
                  <a:cs typeface="Arial" panose="020B0604020202020204" pitchFamily="34" charset="0"/>
                </a:rPr>
                <a:t> </a:t>
              </a:r>
              <a:r>
                <a:rPr lang="en-US" altLang="ja-JP" kern="0" dirty="0">
                  <a:solidFill>
                    <a:srgbClr val="000000"/>
                  </a:solidFill>
                  <a:latin typeface="Arial" panose="020B0604020202020204" pitchFamily="34" charset="0"/>
                  <a:ea typeface="ＭＳ Ｐゴシック" pitchFamily="50" charset="-128"/>
                  <a:cs typeface="Arial" panose="020B0604020202020204" pitchFamily="34" charset="0"/>
                </a:rPr>
                <a:t>m</a:t>
              </a:r>
              <a:endParaRPr lang="ja-JP" altLang="en-US" kern="0" dirty="0">
                <a:solidFill>
                  <a:srgbClr val="000000"/>
                </a:solidFill>
                <a:latin typeface="Arial" panose="020B0604020202020204" pitchFamily="34" charset="0"/>
                <a:ea typeface="ＭＳ Ｐゴシック" pitchFamily="50" charset="-128"/>
                <a:cs typeface="Arial" panose="020B0604020202020204" pitchFamily="34" charset="0"/>
              </a:endParaRPr>
            </a:p>
          </p:txBody>
        </p:sp>
        <p:sp>
          <p:nvSpPr>
            <p:cNvPr id="54" name="円弧 53"/>
            <p:cNvSpPr/>
            <p:nvPr/>
          </p:nvSpPr>
          <p:spPr>
            <a:xfrm rot="15864188">
              <a:off x="4320797" y="5559034"/>
              <a:ext cx="312790" cy="312790"/>
            </a:xfrm>
            <a:prstGeom prst="arc">
              <a:avLst>
                <a:gd name="adj1" fmla="val 15796512"/>
                <a:gd name="adj2" fmla="val 0"/>
              </a:avLst>
            </a:prstGeom>
            <a:noFill/>
            <a:ln w="9525" cap="flat" cmpd="sng" algn="ctr">
              <a:solidFill>
                <a:srgbClr val="000000"/>
              </a:solidFill>
              <a:prstDash val="solid"/>
            </a:ln>
            <a:effectLst/>
          </p:spPr>
          <p:txBody>
            <a:bodyPr rtlCol="0" anchor="ctr"/>
            <a:lstStyle/>
            <a:p>
              <a:pPr algn="ctr">
                <a:defRPr/>
              </a:pPr>
              <a:endParaRPr lang="ja-JP" altLang="en-US" sz="2000" kern="0">
                <a:solidFill>
                  <a:srgbClr val="000000"/>
                </a:solidFill>
                <a:latin typeface="Arial"/>
                <a:ea typeface="ＭＳ Ｐゴシック"/>
                <a:cs typeface="Arial" panose="020B0604020202020204" pitchFamily="34" charset="0"/>
              </a:endParaRPr>
            </a:p>
          </p:txBody>
        </p:sp>
        <p:sp>
          <p:nvSpPr>
            <p:cNvPr id="55" name="テキスト ボックス 54"/>
            <p:cNvSpPr txBox="1"/>
            <p:nvPr/>
          </p:nvSpPr>
          <p:spPr>
            <a:xfrm>
              <a:off x="2455111" y="3668554"/>
              <a:ext cx="1119823" cy="325529"/>
            </a:xfrm>
            <a:prstGeom prst="rect">
              <a:avLst/>
            </a:prstGeom>
            <a:noFill/>
          </p:spPr>
          <p:txBody>
            <a:bodyPr wrap="square" rtlCol="0">
              <a:spAutoFit/>
            </a:bodyPr>
            <a:lstStyle/>
            <a:p>
              <a:pPr>
                <a:defRPr/>
              </a:pPr>
              <a:r>
                <a:rPr lang="en-US" altLang="ja-JP" sz="2000" kern="0" dirty="0">
                  <a:solidFill>
                    <a:srgbClr val="000000"/>
                  </a:solidFill>
                  <a:latin typeface="Arial" panose="020B0604020202020204" pitchFamily="34" charset="0"/>
                  <a:ea typeface="ＭＳ Ｐゴシック" pitchFamily="50" charset="-128"/>
                  <a:cs typeface="Arial" panose="020B0604020202020204" pitchFamily="34" charset="0"/>
                </a:rPr>
                <a:t>Source 1</a:t>
              </a:r>
              <a:endParaRPr lang="ja-JP" altLang="en-US" sz="2000" kern="0" dirty="0">
                <a:solidFill>
                  <a:srgbClr val="000000"/>
                </a:solidFill>
                <a:latin typeface="Arial" panose="020B0604020202020204" pitchFamily="34" charset="0"/>
                <a:ea typeface="ＭＳ Ｐゴシック" pitchFamily="50" charset="-128"/>
                <a:cs typeface="Arial" panose="020B0604020202020204" pitchFamily="34" charset="0"/>
              </a:endParaRPr>
            </a:p>
          </p:txBody>
        </p:sp>
        <p:sp>
          <p:nvSpPr>
            <p:cNvPr id="56" name="テキスト ボックス 55"/>
            <p:cNvSpPr txBox="1"/>
            <p:nvPr/>
          </p:nvSpPr>
          <p:spPr>
            <a:xfrm>
              <a:off x="3308161" y="3307597"/>
              <a:ext cx="1119823" cy="325529"/>
            </a:xfrm>
            <a:prstGeom prst="rect">
              <a:avLst/>
            </a:prstGeom>
            <a:noFill/>
          </p:spPr>
          <p:txBody>
            <a:bodyPr wrap="square" rtlCol="0">
              <a:spAutoFit/>
            </a:bodyPr>
            <a:lstStyle/>
            <a:p>
              <a:pPr>
                <a:defRPr/>
              </a:pPr>
              <a:r>
                <a:rPr lang="en-US" altLang="ja-JP" sz="2000" kern="0" dirty="0">
                  <a:solidFill>
                    <a:srgbClr val="000000"/>
                  </a:solidFill>
                  <a:latin typeface="Arial" panose="020B0604020202020204" pitchFamily="34" charset="0"/>
                  <a:ea typeface="ＭＳ Ｐゴシック" pitchFamily="50" charset="-128"/>
                  <a:cs typeface="Arial" panose="020B0604020202020204" pitchFamily="34" charset="0"/>
                </a:rPr>
                <a:t>Source 2</a:t>
              </a:r>
              <a:endParaRPr lang="ja-JP" altLang="en-US" sz="2000" kern="0" dirty="0">
                <a:solidFill>
                  <a:srgbClr val="000000"/>
                </a:solidFill>
                <a:latin typeface="Arial" panose="020B0604020202020204" pitchFamily="34" charset="0"/>
                <a:ea typeface="ＭＳ Ｐゴシック" pitchFamily="50" charset="-128"/>
                <a:cs typeface="Arial" panose="020B0604020202020204" pitchFamily="34" charset="0"/>
              </a:endParaRPr>
            </a:p>
          </p:txBody>
        </p:sp>
        <p:sp>
          <p:nvSpPr>
            <p:cNvPr id="57" name="円/楕円 56"/>
            <p:cNvSpPr/>
            <p:nvPr/>
          </p:nvSpPr>
          <p:spPr>
            <a:xfrm>
              <a:off x="4954984" y="5688223"/>
              <a:ext cx="120600" cy="120600"/>
            </a:xfrm>
            <a:prstGeom prst="ellipse">
              <a:avLst/>
            </a:prstGeom>
            <a:solidFill>
              <a:srgbClr val="FFFFFF"/>
            </a:solidFill>
            <a:ln w="15875" cap="flat" cmpd="sng" algn="ctr">
              <a:solidFill>
                <a:srgbClr val="000000"/>
              </a:solidFill>
              <a:prstDash val="solid"/>
            </a:ln>
            <a:effectLst/>
          </p:spPr>
          <p:txBody>
            <a:bodyPr rtlCol="0" anchor="ctr"/>
            <a:lstStyle/>
            <a:p>
              <a:pPr algn="ctr">
                <a:defRPr/>
              </a:pPr>
              <a:endParaRPr lang="ja-JP" altLang="en-US" sz="2000" kern="0">
                <a:solidFill>
                  <a:srgbClr val="FFFFFF"/>
                </a:solidFill>
                <a:latin typeface="Arial"/>
                <a:ea typeface="ＭＳ Ｐゴシック"/>
                <a:cs typeface="Arial" panose="020B0604020202020204" pitchFamily="34" charset="0"/>
              </a:endParaRPr>
            </a:p>
          </p:txBody>
        </p:sp>
        <p:cxnSp>
          <p:nvCxnSpPr>
            <p:cNvPr id="58" name="直線コネクタ 57"/>
            <p:cNvCxnSpPr/>
            <p:nvPr/>
          </p:nvCxnSpPr>
          <p:spPr>
            <a:xfrm>
              <a:off x="5015284" y="5748523"/>
              <a:ext cx="0" cy="252028"/>
            </a:xfrm>
            <a:prstGeom prst="line">
              <a:avLst/>
            </a:prstGeom>
            <a:noFill/>
            <a:ln w="9525" cap="flat" cmpd="sng" algn="ctr">
              <a:solidFill>
                <a:srgbClr val="000000"/>
              </a:solidFill>
              <a:prstDash val="solid"/>
            </a:ln>
            <a:effectLst/>
          </p:spPr>
        </p:cxnSp>
        <p:cxnSp>
          <p:nvCxnSpPr>
            <p:cNvPr id="59" name="直線コネクタ 58"/>
            <p:cNvCxnSpPr/>
            <p:nvPr/>
          </p:nvCxnSpPr>
          <p:spPr>
            <a:xfrm>
              <a:off x="4936309" y="5681562"/>
              <a:ext cx="158400" cy="0"/>
            </a:xfrm>
            <a:prstGeom prst="line">
              <a:avLst/>
            </a:prstGeom>
            <a:noFill/>
            <a:ln w="15875" cap="flat" cmpd="sng" algn="ctr">
              <a:solidFill>
                <a:srgbClr val="000000"/>
              </a:solidFill>
              <a:prstDash val="solid"/>
            </a:ln>
            <a:effectLst/>
          </p:spPr>
        </p:cxnSp>
        <p:cxnSp>
          <p:nvCxnSpPr>
            <p:cNvPr id="60" name="直線矢印コネクタ 59"/>
            <p:cNvCxnSpPr/>
            <p:nvPr/>
          </p:nvCxnSpPr>
          <p:spPr>
            <a:xfrm flipH="1">
              <a:off x="4622780" y="5928543"/>
              <a:ext cx="395692" cy="0"/>
            </a:xfrm>
            <a:prstGeom prst="straightConnector1">
              <a:avLst/>
            </a:prstGeom>
            <a:noFill/>
            <a:ln w="9525" cap="flat" cmpd="sng" algn="ctr">
              <a:solidFill>
                <a:srgbClr val="000000"/>
              </a:solidFill>
              <a:prstDash val="solid"/>
              <a:headEnd type="arrow"/>
              <a:tailEnd type="arrow"/>
            </a:ln>
            <a:effectLst/>
          </p:spPr>
        </p:cxnSp>
        <p:sp>
          <p:nvSpPr>
            <p:cNvPr id="61" name="テキスト ボックス 60"/>
            <p:cNvSpPr txBox="1"/>
            <p:nvPr/>
          </p:nvSpPr>
          <p:spPr>
            <a:xfrm>
              <a:off x="4609715" y="5960759"/>
              <a:ext cx="969988" cy="300488"/>
            </a:xfrm>
            <a:prstGeom prst="rect">
              <a:avLst/>
            </a:prstGeom>
            <a:noFill/>
          </p:spPr>
          <p:txBody>
            <a:bodyPr wrap="square" rtlCol="0">
              <a:spAutoFit/>
            </a:bodyPr>
            <a:lstStyle/>
            <a:p>
              <a:pPr>
                <a:defRPr/>
              </a:pPr>
              <a:r>
                <a:rPr lang="en-US" altLang="ja-JP" kern="0" dirty="0">
                  <a:solidFill>
                    <a:srgbClr val="000000"/>
                  </a:solidFill>
                  <a:latin typeface="Arial" panose="020B0604020202020204" pitchFamily="34" charset="0"/>
                  <a:ea typeface="ＭＳ Ｐゴシック" pitchFamily="50" charset="-128"/>
                  <a:cs typeface="Arial" panose="020B0604020202020204" pitchFamily="34" charset="0"/>
                </a:rPr>
                <a:t>2.83</a:t>
              </a:r>
              <a:r>
                <a:rPr lang="en-US" altLang="ja-JP" sz="1000" kern="0" dirty="0">
                  <a:solidFill>
                    <a:srgbClr val="000000"/>
                  </a:solidFill>
                  <a:latin typeface="Arial" panose="020B0604020202020204" pitchFamily="34" charset="0"/>
                  <a:ea typeface="ＭＳ Ｐゴシック" pitchFamily="50" charset="-128"/>
                  <a:cs typeface="Arial" panose="020B0604020202020204" pitchFamily="34" charset="0"/>
                </a:rPr>
                <a:t> </a:t>
              </a:r>
              <a:r>
                <a:rPr lang="en-US" altLang="ja-JP" kern="0" dirty="0">
                  <a:solidFill>
                    <a:srgbClr val="000000"/>
                  </a:solidFill>
                  <a:latin typeface="Arial" panose="020B0604020202020204" pitchFamily="34" charset="0"/>
                  <a:ea typeface="ＭＳ Ｐゴシック" pitchFamily="50" charset="-128"/>
                  <a:cs typeface="Arial" panose="020B0604020202020204" pitchFamily="34" charset="0"/>
                </a:rPr>
                <a:t>cm</a:t>
              </a:r>
              <a:endParaRPr lang="ja-JP" altLang="en-US" kern="0" dirty="0">
                <a:solidFill>
                  <a:srgbClr val="000000"/>
                </a:solidFill>
                <a:latin typeface="Arial" panose="020B0604020202020204" pitchFamily="34" charset="0"/>
                <a:ea typeface="ＭＳ Ｐゴシック" pitchFamily="50" charset="-128"/>
                <a:cs typeface="Arial" panose="020B0604020202020204" pitchFamily="34" charset="0"/>
              </a:endParaRPr>
            </a:p>
          </p:txBody>
        </p:sp>
        <p:cxnSp>
          <p:nvCxnSpPr>
            <p:cNvPr id="62" name="直線コネクタ 61"/>
            <p:cNvCxnSpPr/>
            <p:nvPr/>
          </p:nvCxnSpPr>
          <p:spPr>
            <a:xfrm rot="19200000">
              <a:off x="3953236" y="3911575"/>
              <a:ext cx="0" cy="2088000"/>
            </a:xfrm>
            <a:prstGeom prst="line">
              <a:avLst/>
            </a:prstGeom>
            <a:noFill/>
            <a:ln w="9525" cap="flat" cmpd="sng" algn="ctr">
              <a:solidFill>
                <a:srgbClr val="000000"/>
              </a:solidFill>
              <a:prstDash val="dash"/>
            </a:ln>
            <a:effectLst/>
          </p:spPr>
        </p:cxnSp>
        <p:cxnSp>
          <p:nvCxnSpPr>
            <p:cNvPr id="63" name="直線コネクタ 62"/>
            <p:cNvCxnSpPr/>
            <p:nvPr/>
          </p:nvCxnSpPr>
          <p:spPr>
            <a:xfrm rot="20400000">
              <a:off x="4267632" y="3730627"/>
              <a:ext cx="0" cy="2088000"/>
            </a:xfrm>
            <a:prstGeom prst="line">
              <a:avLst/>
            </a:prstGeom>
            <a:noFill/>
            <a:ln w="9525" cap="flat" cmpd="sng" algn="ctr">
              <a:solidFill>
                <a:srgbClr val="000000"/>
              </a:solidFill>
              <a:prstDash val="dash"/>
            </a:ln>
            <a:effectLst/>
          </p:spPr>
        </p:cxnSp>
        <p:cxnSp>
          <p:nvCxnSpPr>
            <p:cNvPr id="64" name="直線コネクタ 63"/>
            <p:cNvCxnSpPr/>
            <p:nvPr/>
          </p:nvCxnSpPr>
          <p:spPr>
            <a:xfrm rot="22800000">
              <a:off x="4985588" y="3729340"/>
              <a:ext cx="0" cy="2088000"/>
            </a:xfrm>
            <a:prstGeom prst="line">
              <a:avLst/>
            </a:prstGeom>
            <a:noFill/>
            <a:ln w="9525" cap="flat" cmpd="sng" algn="ctr">
              <a:solidFill>
                <a:srgbClr val="000000"/>
              </a:solidFill>
              <a:prstDash val="dash"/>
            </a:ln>
            <a:effectLst/>
          </p:spPr>
        </p:cxnSp>
        <p:sp>
          <p:nvSpPr>
            <p:cNvPr id="65" name="円弧 64"/>
            <p:cNvSpPr/>
            <p:nvPr/>
          </p:nvSpPr>
          <p:spPr>
            <a:xfrm rot="16200000">
              <a:off x="4093379" y="4966132"/>
              <a:ext cx="384258" cy="384258"/>
            </a:xfrm>
            <a:prstGeom prst="arc">
              <a:avLst>
                <a:gd name="adj1" fmla="val 16736191"/>
                <a:gd name="adj2" fmla="val 1023358"/>
              </a:avLst>
            </a:prstGeom>
            <a:noFill/>
            <a:ln w="9525" cap="flat" cmpd="sng" algn="ctr">
              <a:solidFill>
                <a:srgbClr val="000000"/>
              </a:solidFill>
              <a:prstDash val="solid"/>
            </a:ln>
            <a:effectLst/>
          </p:spPr>
          <p:txBody>
            <a:bodyPr rtlCol="0" anchor="ctr"/>
            <a:lstStyle/>
            <a:p>
              <a:pPr algn="ctr">
                <a:defRPr/>
              </a:pPr>
              <a:endParaRPr lang="ja-JP" altLang="en-US" sz="2000" kern="0">
                <a:solidFill>
                  <a:srgbClr val="000000"/>
                </a:solidFill>
                <a:latin typeface="Arial"/>
                <a:ea typeface="ＭＳ Ｐゴシック"/>
                <a:cs typeface="Arial" panose="020B0604020202020204" pitchFamily="34" charset="0"/>
              </a:endParaRPr>
            </a:p>
          </p:txBody>
        </p:sp>
        <p:cxnSp>
          <p:nvCxnSpPr>
            <p:cNvPr id="66" name="直線コネクタ 65"/>
            <p:cNvCxnSpPr/>
            <p:nvPr/>
          </p:nvCxnSpPr>
          <p:spPr>
            <a:xfrm flipH="1">
              <a:off x="4364249" y="3634873"/>
              <a:ext cx="263091" cy="0"/>
            </a:xfrm>
            <a:prstGeom prst="line">
              <a:avLst/>
            </a:prstGeom>
            <a:noFill/>
            <a:ln w="9525" cap="flat" cmpd="sng" algn="ctr">
              <a:solidFill>
                <a:srgbClr val="000000"/>
              </a:solidFill>
              <a:prstDash val="solid"/>
            </a:ln>
            <a:effectLst/>
          </p:spPr>
        </p:cxnSp>
        <p:grpSp>
          <p:nvGrpSpPr>
            <p:cNvPr id="67" name="グループ化 66"/>
            <p:cNvGrpSpPr/>
            <p:nvPr/>
          </p:nvGrpSpPr>
          <p:grpSpPr>
            <a:xfrm>
              <a:off x="4694969" y="5381197"/>
              <a:ext cx="536488" cy="300488"/>
              <a:chOff x="5918507" y="3361075"/>
              <a:chExt cx="536488" cy="300488"/>
            </a:xfrm>
          </p:grpSpPr>
          <p:sp>
            <p:nvSpPr>
              <p:cNvPr id="82" name="テキスト ボックス 81"/>
              <p:cNvSpPr txBox="1"/>
              <p:nvPr/>
            </p:nvSpPr>
            <p:spPr>
              <a:xfrm>
                <a:off x="5918507" y="3361075"/>
                <a:ext cx="536488" cy="300488"/>
              </a:xfrm>
              <a:prstGeom prst="rect">
                <a:avLst/>
              </a:prstGeom>
              <a:noFill/>
            </p:spPr>
            <p:txBody>
              <a:bodyPr wrap="square" rtlCol="0">
                <a:spAutoFit/>
              </a:bodyPr>
              <a:lstStyle/>
              <a:p>
                <a:pPr>
                  <a:defRPr/>
                </a:pPr>
                <a:r>
                  <a:rPr lang="en-US" altLang="ja-JP" kern="0" dirty="0">
                    <a:solidFill>
                      <a:srgbClr val="000000"/>
                    </a:solidFill>
                    <a:latin typeface="Arial" panose="020B0604020202020204" pitchFamily="34" charset="0"/>
                    <a:ea typeface="ＭＳ Ｐゴシック" pitchFamily="50" charset="-128"/>
                    <a:cs typeface="Arial" panose="020B0604020202020204" pitchFamily="34" charset="0"/>
                  </a:rPr>
                  <a:t>70</a:t>
                </a:r>
                <a:endParaRPr lang="ja-JP" altLang="en-US" kern="0" dirty="0">
                  <a:solidFill>
                    <a:srgbClr val="000000"/>
                  </a:solidFill>
                  <a:latin typeface="Arial" panose="020B0604020202020204" pitchFamily="34" charset="0"/>
                  <a:ea typeface="ＭＳ Ｐゴシック" pitchFamily="50" charset="-128"/>
                  <a:cs typeface="Arial" panose="020B0604020202020204" pitchFamily="34" charset="0"/>
                </a:endParaRPr>
              </a:p>
            </p:txBody>
          </p:sp>
          <p:sp>
            <p:nvSpPr>
              <p:cNvPr id="83" name="円/楕円 82"/>
              <p:cNvSpPr/>
              <p:nvPr/>
            </p:nvSpPr>
            <p:spPr>
              <a:xfrm>
                <a:off x="6245211" y="3432503"/>
                <a:ext cx="59362" cy="59362"/>
              </a:xfrm>
              <a:prstGeom prst="ellipse">
                <a:avLst/>
              </a:prstGeom>
              <a:noFill/>
              <a:ln w="9525" cap="flat" cmpd="sng" algn="ctr">
                <a:solidFill>
                  <a:srgbClr val="000000"/>
                </a:solidFill>
                <a:prstDash val="solid"/>
              </a:ln>
              <a:effectLst/>
            </p:spPr>
            <p:txBody>
              <a:bodyPr rtlCol="0" anchor="ctr"/>
              <a:lstStyle/>
              <a:p>
                <a:pPr algn="ctr">
                  <a:defRPr/>
                </a:pPr>
                <a:endParaRPr lang="ja-JP" altLang="en-US" sz="2800" kern="0">
                  <a:solidFill>
                    <a:srgbClr val="FFFFFF"/>
                  </a:solidFill>
                  <a:latin typeface="Arial"/>
                  <a:ea typeface="ＭＳ Ｐゴシック"/>
                  <a:cs typeface="Arial" panose="020B0604020202020204" pitchFamily="34" charset="0"/>
                </a:endParaRPr>
              </a:p>
            </p:txBody>
          </p:sp>
        </p:grpSp>
        <p:sp>
          <p:nvSpPr>
            <p:cNvPr id="68" name="円弧 67"/>
            <p:cNvSpPr/>
            <p:nvPr/>
          </p:nvSpPr>
          <p:spPr>
            <a:xfrm rot="637955">
              <a:off x="4542156" y="5584151"/>
              <a:ext cx="278010" cy="278010"/>
            </a:xfrm>
            <a:prstGeom prst="arc">
              <a:avLst>
                <a:gd name="adj1" fmla="val 15796512"/>
                <a:gd name="adj2" fmla="val 0"/>
              </a:avLst>
            </a:prstGeom>
            <a:noFill/>
            <a:ln w="9525" cap="flat" cmpd="sng" algn="ctr">
              <a:solidFill>
                <a:srgbClr val="000000"/>
              </a:solidFill>
              <a:prstDash val="solid"/>
            </a:ln>
            <a:effectLst/>
          </p:spPr>
          <p:txBody>
            <a:bodyPr rtlCol="0" anchor="ctr"/>
            <a:lstStyle/>
            <a:p>
              <a:pPr algn="ctr">
                <a:defRPr/>
              </a:pPr>
              <a:endParaRPr lang="ja-JP" altLang="en-US" sz="2000" kern="0">
                <a:solidFill>
                  <a:srgbClr val="000000"/>
                </a:solidFill>
                <a:latin typeface="Arial"/>
                <a:ea typeface="ＭＳ Ｐゴシック"/>
                <a:cs typeface="Arial" panose="020B0604020202020204" pitchFamily="34" charset="0"/>
              </a:endParaRPr>
            </a:p>
          </p:txBody>
        </p:sp>
        <p:grpSp>
          <p:nvGrpSpPr>
            <p:cNvPr id="69" name="グループ化 68"/>
            <p:cNvGrpSpPr/>
            <p:nvPr/>
          </p:nvGrpSpPr>
          <p:grpSpPr>
            <a:xfrm rot="4066048">
              <a:off x="3820802" y="3616042"/>
              <a:ext cx="166131" cy="330783"/>
              <a:chOff x="1665514" y="3120466"/>
              <a:chExt cx="166131" cy="330783"/>
            </a:xfrm>
          </p:grpSpPr>
          <p:sp>
            <p:nvSpPr>
              <p:cNvPr id="78" name="正方形/長方形 77"/>
              <p:cNvSpPr/>
              <p:nvPr/>
            </p:nvSpPr>
            <p:spPr>
              <a:xfrm>
                <a:off x="1665514" y="3189599"/>
                <a:ext cx="41533" cy="193462"/>
              </a:xfrm>
              <a:prstGeom prst="rect">
                <a:avLst/>
              </a:prstGeom>
              <a:noFill/>
              <a:ln w="12700" cap="flat" cmpd="sng" algn="ctr">
                <a:solidFill>
                  <a:srgbClr val="000000"/>
                </a:solidFill>
                <a:prstDash val="solid"/>
              </a:ln>
              <a:effectLst/>
            </p:spPr>
            <p:txBody>
              <a:bodyPr rtlCol="0" anchor="ctr"/>
              <a:lstStyle/>
              <a:p>
                <a:pPr algn="ctr">
                  <a:defRPr/>
                </a:pPr>
                <a:endParaRPr lang="ja-JP" altLang="en-US" sz="2000" kern="0">
                  <a:solidFill>
                    <a:srgbClr val="FFFFFF"/>
                  </a:solidFill>
                  <a:latin typeface="Arial"/>
                  <a:ea typeface="ＭＳ Ｐゴシック"/>
                </a:endParaRPr>
              </a:p>
            </p:txBody>
          </p:sp>
          <p:cxnSp>
            <p:nvCxnSpPr>
              <p:cNvPr id="79" name="直線コネクタ 78"/>
              <p:cNvCxnSpPr/>
              <p:nvPr/>
            </p:nvCxnSpPr>
            <p:spPr>
              <a:xfrm flipV="1">
                <a:off x="1707047" y="3123025"/>
                <a:ext cx="124598" cy="68600"/>
              </a:xfrm>
              <a:prstGeom prst="line">
                <a:avLst/>
              </a:prstGeom>
              <a:noFill/>
              <a:ln w="12700" cap="flat" cmpd="sng" algn="ctr">
                <a:solidFill>
                  <a:srgbClr val="000000"/>
                </a:solidFill>
                <a:prstDash val="solid"/>
              </a:ln>
              <a:effectLst/>
            </p:spPr>
          </p:cxnSp>
          <p:cxnSp>
            <p:nvCxnSpPr>
              <p:cNvPr id="80" name="直線コネクタ 79"/>
              <p:cNvCxnSpPr/>
              <p:nvPr/>
            </p:nvCxnSpPr>
            <p:spPr>
              <a:xfrm>
                <a:off x="1707047" y="3381036"/>
                <a:ext cx="124598" cy="68600"/>
              </a:xfrm>
              <a:prstGeom prst="line">
                <a:avLst/>
              </a:prstGeom>
              <a:noFill/>
              <a:ln w="12700" cap="flat" cmpd="sng" algn="ctr">
                <a:solidFill>
                  <a:srgbClr val="000000"/>
                </a:solidFill>
                <a:prstDash val="solid"/>
              </a:ln>
              <a:effectLst/>
            </p:spPr>
          </p:cxnSp>
          <p:cxnSp>
            <p:nvCxnSpPr>
              <p:cNvPr id="81" name="直線コネクタ 80"/>
              <p:cNvCxnSpPr/>
              <p:nvPr/>
            </p:nvCxnSpPr>
            <p:spPr>
              <a:xfrm>
                <a:off x="1828897" y="3120466"/>
                <a:ext cx="0" cy="330783"/>
              </a:xfrm>
              <a:prstGeom prst="line">
                <a:avLst/>
              </a:prstGeom>
              <a:noFill/>
              <a:ln w="12700" cap="flat" cmpd="sng" algn="ctr">
                <a:solidFill>
                  <a:srgbClr val="000000"/>
                </a:solidFill>
                <a:prstDash val="solid"/>
              </a:ln>
              <a:effectLst/>
            </p:spPr>
          </p:cxnSp>
        </p:grpSp>
        <p:sp>
          <p:nvSpPr>
            <p:cNvPr id="70" name="テキスト ボックス 69"/>
            <p:cNvSpPr txBox="1"/>
            <p:nvPr/>
          </p:nvSpPr>
          <p:spPr>
            <a:xfrm>
              <a:off x="4838824" y="3307597"/>
              <a:ext cx="1119823" cy="325529"/>
            </a:xfrm>
            <a:prstGeom prst="rect">
              <a:avLst/>
            </a:prstGeom>
            <a:noFill/>
          </p:spPr>
          <p:txBody>
            <a:bodyPr wrap="square" rtlCol="0">
              <a:spAutoFit/>
            </a:bodyPr>
            <a:lstStyle/>
            <a:p>
              <a:pPr>
                <a:defRPr/>
              </a:pPr>
              <a:r>
                <a:rPr lang="en-US" altLang="ja-JP" sz="2000" kern="0" dirty="0">
                  <a:solidFill>
                    <a:srgbClr val="000000"/>
                  </a:solidFill>
                  <a:latin typeface="Arial" panose="020B0604020202020204" pitchFamily="34" charset="0"/>
                  <a:ea typeface="ＭＳ Ｐゴシック" pitchFamily="50" charset="-128"/>
                  <a:cs typeface="Arial" panose="020B0604020202020204" pitchFamily="34" charset="0"/>
                </a:rPr>
                <a:t>Source 3</a:t>
              </a:r>
              <a:endParaRPr lang="ja-JP" altLang="en-US" sz="2000" kern="0" dirty="0">
                <a:solidFill>
                  <a:srgbClr val="000000"/>
                </a:solidFill>
                <a:latin typeface="Arial" panose="020B0604020202020204" pitchFamily="34" charset="0"/>
                <a:ea typeface="ＭＳ Ｐゴシック" pitchFamily="50" charset="-128"/>
                <a:cs typeface="Arial" panose="020B0604020202020204" pitchFamily="34" charset="0"/>
              </a:endParaRPr>
            </a:p>
          </p:txBody>
        </p:sp>
        <p:sp>
          <p:nvSpPr>
            <p:cNvPr id="71" name="テキスト ボックス 70"/>
            <p:cNvSpPr txBox="1"/>
            <p:nvPr/>
          </p:nvSpPr>
          <p:spPr>
            <a:xfrm>
              <a:off x="3819070" y="5960759"/>
              <a:ext cx="969988" cy="300488"/>
            </a:xfrm>
            <a:prstGeom prst="rect">
              <a:avLst/>
            </a:prstGeom>
            <a:noFill/>
          </p:spPr>
          <p:txBody>
            <a:bodyPr wrap="square" rtlCol="0">
              <a:spAutoFit/>
            </a:bodyPr>
            <a:lstStyle/>
            <a:p>
              <a:pPr>
                <a:defRPr/>
              </a:pPr>
              <a:r>
                <a:rPr lang="en-US" altLang="ja-JP" kern="0" dirty="0">
                  <a:solidFill>
                    <a:srgbClr val="000000"/>
                  </a:solidFill>
                  <a:latin typeface="Arial" panose="020B0604020202020204" pitchFamily="34" charset="0"/>
                  <a:ea typeface="ＭＳ Ｐゴシック" pitchFamily="50" charset="-128"/>
                  <a:cs typeface="Arial" panose="020B0604020202020204" pitchFamily="34" charset="0"/>
                </a:rPr>
                <a:t>2.83</a:t>
              </a:r>
              <a:r>
                <a:rPr lang="en-US" altLang="ja-JP" sz="1000" kern="0" dirty="0">
                  <a:solidFill>
                    <a:srgbClr val="000000"/>
                  </a:solidFill>
                  <a:latin typeface="Arial" panose="020B0604020202020204" pitchFamily="34" charset="0"/>
                  <a:ea typeface="ＭＳ Ｐゴシック" pitchFamily="50" charset="-128"/>
                  <a:cs typeface="Arial" panose="020B0604020202020204" pitchFamily="34" charset="0"/>
                </a:rPr>
                <a:t> </a:t>
              </a:r>
              <a:r>
                <a:rPr lang="en-US" altLang="ja-JP" kern="0" dirty="0">
                  <a:solidFill>
                    <a:srgbClr val="000000"/>
                  </a:solidFill>
                  <a:latin typeface="Arial" panose="020B0604020202020204" pitchFamily="34" charset="0"/>
                  <a:ea typeface="ＭＳ Ｐゴシック" pitchFamily="50" charset="-128"/>
                  <a:cs typeface="Arial" panose="020B0604020202020204" pitchFamily="34" charset="0"/>
                </a:rPr>
                <a:t>cm</a:t>
              </a:r>
              <a:endParaRPr lang="ja-JP" altLang="en-US" kern="0" dirty="0">
                <a:solidFill>
                  <a:srgbClr val="000000"/>
                </a:solidFill>
                <a:latin typeface="Arial" panose="020B0604020202020204" pitchFamily="34" charset="0"/>
                <a:ea typeface="ＭＳ Ｐゴシック" pitchFamily="50" charset="-128"/>
                <a:cs typeface="Arial" panose="020B0604020202020204" pitchFamily="34" charset="0"/>
              </a:endParaRPr>
            </a:p>
          </p:txBody>
        </p:sp>
        <p:grpSp>
          <p:nvGrpSpPr>
            <p:cNvPr id="72" name="グループ化 71"/>
            <p:cNvGrpSpPr/>
            <p:nvPr/>
          </p:nvGrpSpPr>
          <p:grpSpPr>
            <a:xfrm>
              <a:off x="3964713" y="5381197"/>
              <a:ext cx="536488" cy="300488"/>
              <a:chOff x="5918507" y="3361075"/>
              <a:chExt cx="536488" cy="300488"/>
            </a:xfrm>
          </p:grpSpPr>
          <p:sp>
            <p:nvSpPr>
              <p:cNvPr id="76" name="テキスト ボックス 75"/>
              <p:cNvSpPr txBox="1"/>
              <p:nvPr/>
            </p:nvSpPr>
            <p:spPr>
              <a:xfrm>
                <a:off x="5918507" y="3361075"/>
                <a:ext cx="536488" cy="300488"/>
              </a:xfrm>
              <a:prstGeom prst="rect">
                <a:avLst/>
              </a:prstGeom>
              <a:noFill/>
            </p:spPr>
            <p:txBody>
              <a:bodyPr wrap="square" rtlCol="0">
                <a:spAutoFit/>
              </a:bodyPr>
              <a:lstStyle/>
              <a:p>
                <a:pPr>
                  <a:defRPr/>
                </a:pPr>
                <a:r>
                  <a:rPr lang="en-US" altLang="ja-JP" kern="0" dirty="0">
                    <a:solidFill>
                      <a:srgbClr val="000000"/>
                    </a:solidFill>
                    <a:latin typeface="Arial" panose="020B0604020202020204" pitchFamily="34" charset="0"/>
                    <a:ea typeface="ＭＳ Ｐゴシック" pitchFamily="50" charset="-128"/>
                    <a:cs typeface="Arial" panose="020B0604020202020204" pitchFamily="34" charset="0"/>
                  </a:rPr>
                  <a:t>50</a:t>
                </a:r>
                <a:endParaRPr lang="ja-JP" altLang="en-US" kern="0" dirty="0">
                  <a:solidFill>
                    <a:srgbClr val="000000"/>
                  </a:solidFill>
                  <a:latin typeface="Arial" panose="020B0604020202020204" pitchFamily="34" charset="0"/>
                  <a:ea typeface="ＭＳ Ｐゴシック" pitchFamily="50" charset="-128"/>
                  <a:cs typeface="Arial" panose="020B0604020202020204" pitchFamily="34" charset="0"/>
                </a:endParaRPr>
              </a:p>
            </p:txBody>
          </p:sp>
          <p:sp>
            <p:nvSpPr>
              <p:cNvPr id="77" name="円/楕円 76"/>
              <p:cNvSpPr/>
              <p:nvPr/>
            </p:nvSpPr>
            <p:spPr>
              <a:xfrm>
                <a:off x="6245211" y="3432503"/>
                <a:ext cx="59362" cy="59362"/>
              </a:xfrm>
              <a:prstGeom prst="ellipse">
                <a:avLst/>
              </a:prstGeom>
              <a:noFill/>
              <a:ln w="9525" cap="flat" cmpd="sng" algn="ctr">
                <a:solidFill>
                  <a:srgbClr val="000000"/>
                </a:solidFill>
                <a:prstDash val="solid"/>
              </a:ln>
              <a:effectLst/>
            </p:spPr>
            <p:txBody>
              <a:bodyPr rtlCol="0" anchor="ctr"/>
              <a:lstStyle/>
              <a:p>
                <a:pPr algn="ctr">
                  <a:defRPr/>
                </a:pPr>
                <a:endParaRPr lang="ja-JP" altLang="en-US" sz="2800" kern="0">
                  <a:solidFill>
                    <a:srgbClr val="FFFFFF"/>
                  </a:solidFill>
                  <a:latin typeface="Arial"/>
                  <a:ea typeface="ＭＳ Ｐゴシック"/>
                  <a:cs typeface="Arial" panose="020B0604020202020204" pitchFamily="34" charset="0"/>
                </a:endParaRPr>
              </a:p>
            </p:txBody>
          </p:sp>
        </p:grpSp>
        <p:grpSp>
          <p:nvGrpSpPr>
            <p:cNvPr id="73" name="グループ化 72"/>
            <p:cNvGrpSpPr/>
            <p:nvPr/>
          </p:nvGrpSpPr>
          <p:grpSpPr>
            <a:xfrm>
              <a:off x="3885118" y="4728336"/>
              <a:ext cx="536488" cy="300488"/>
              <a:chOff x="5918507" y="3361075"/>
              <a:chExt cx="536488" cy="300488"/>
            </a:xfrm>
          </p:grpSpPr>
          <p:sp>
            <p:nvSpPr>
              <p:cNvPr id="74" name="テキスト ボックス 73"/>
              <p:cNvSpPr txBox="1"/>
              <p:nvPr/>
            </p:nvSpPr>
            <p:spPr>
              <a:xfrm>
                <a:off x="5918507" y="3361075"/>
                <a:ext cx="536488" cy="300488"/>
              </a:xfrm>
              <a:prstGeom prst="rect">
                <a:avLst/>
              </a:prstGeom>
              <a:noFill/>
            </p:spPr>
            <p:txBody>
              <a:bodyPr wrap="square" rtlCol="0">
                <a:spAutoFit/>
              </a:bodyPr>
              <a:lstStyle/>
              <a:p>
                <a:pPr>
                  <a:defRPr/>
                </a:pPr>
                <a:r>
                  <a:rPr lang="en-US" altLang="ja-JP" kern="0" dirty="0">
                    <a:solidFill>
                      <a:srgbClr val="000000"/>
                    </a:solidFill>
                    <a:latin typeface="Arial" panose="020B0604020202020204" pitchFamily="34" charset="0"/>
                    <a:ea typeface="ＭＳ Ｐゴシック" pitchFamily="50" charset="-128"/>
                    <a:cs typeface="Arial" panose="020B0604020202020204" pitchFamily="34" charset="0"/>
                  </a:rPr>
                  <a:t>20</a:t>
                </a:r>
                <a:endParaRPr lang="ja-JP" altLang="en-US" kern="0" dirty="0">
                  <a:solidFill>
                    <a:srgbClr val="000000"/>
                  </a:solidFill>
                  <a:latin typeface="Arial" panose="020B0604020202020204" pitchFamily="34" charset="0"/>
                  <a:ea typeface="ＭＳ Ｐゴシック" pitchFamily="50" charset="-128"/>
                  <a:cs typeface="Arial" panose="020B0604020202020204" pitchFamily="34" charset="0"/>
                </a:endParaRPr>
              </a:p>
            </p:txBody>
          </p:sp>
          <p:sp>
            <p:nvSpPr>
              <p:cNvPr id="75" name="円/楕円 74"/>
              <p:cNvSpPr/>
              <p:nvPr/>
            </p:nvSpPr>
            <p:spPr>
              <a:xfrm>
                <a:off x="6245211" y="3432503"/>
                <a:ext cx="59362" cy="59362"/>
              </a:xfrm>
              <a:prstGeom prst="ellipse">
                <a:avLst/>
              </a:prstGeom>
              <a:noFill/>
              <a:ln w="9525" cap="flat" cmpd="sng" algn="ctr">
                <a:solidFill>
                  <a:srgbClr val="000000"/>
                </a:solidFill>
                <a:prstDash val="solid"/>
              </a:ln>
              <a:effectLst/>
            </p:spPr>
            <p:txBody>
              <a:bodyPr rtlCol="0" anchor="ctr"/>
              <a:lstStyle/>
              <a:p>
                <a:pPr algn="ctr">
                  <a:defRPr/>
                </a:pPr>
                <a:endParaRPr lang="ja-JP" altLang="en-US" sz="2800" kern="0">
                  <a:solidFill>
                    <a:srgbClr val="FFFFFF"/>
                  </a:solidFill>
                  <a:latin typeface="Arial"/>
                  <a:ea typeface="ＭＳ Ｐゴシック"/>
                  <a:cs typeface="Arial" panose="020B0604020202020204" pitchFamily="34" charset="0"/>
                </a:endParaRPr>
              </a:p>
            </p:txBody>
          </p:sp>
        </p:grpSp>
      </p:grpSp>
      <p:pic>
        <p:nvPicPr>
          <p:cNvPr id="92" name="mix">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639947" y="1550002"/>
            <a:ext cx="394782" cy="394782"/>
          </a:xfrm>
          <a:prstGeom prst="rect">
            <a:avLst/>
          </a:prstGeom>
        </p:spPr>
      </p:pic>
      <p:pic>
        <p:nvPicPr>
          <p:cNvPr id="93" name="IVANMFwithZ_IVAit200_NMFit1_max_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472880" y="3026349"/>
            <a:ext cx="341938" cy="341938"/>
          </a:xfrm>
          <a:prstGeom prst="rect">
            <a:avLst/>
          </a:prstGeom>
        </p:spPr>
      </p:pic>
      <p:pic>
        <p:nvPicPr>
          <p:cNvPr id="94" name="IVANMFwithZ_IVAit200_NMFit1_max_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3363875" y="2194477"/>
            <a:ext cx="341938" cy="341938"/>
          </a:xfrm>
          <a:prstGeom prst="rect">
            <a:avLst/>
          </a:prstGeom>
        </p:spPr>
      </p:pic>
      <p:pic>
        <p:nvPicPr>
          <p:cNvPr id="95" name="IVANMFwithZ_IVAit200_NMFit1_max_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6141296" y="2627724"/>
            <a:ext cx="341938" cy="341938"/>
          </a:xfrm>
          <a:prstGeom prst="rect">
            <a:avLst/>
          </a:prstGeom>
        </p:spPr>
      </p:pic>
    </p:spTree>
    <p:extLst>
      <p:ext uri="{BB962C8B-B14F-4D97-AF65-F5344CB8AC3E}">
        <p14:creationId xmlns:p14="http://schemas.microsoft.com/office/powerpoint/2010/main" val="18655729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25" fill="hold"/>
                                        <p:tgtEl>
                                          <p:spTgt spid="92"/>
                                        </p:tgtEl>
                                      </p:cBhvr>
                                    </p:cmd>
                                  </p:childTnLst>
                                </p:cTn>
                              </p:par>
                            </p:childTnLst>
                          </p:cTn>
                        </p:par>
                      </p:childTnLst>
                    </p:cTn>
                  </p:par>
                </p:childTnLst>
              </p:cTn>
              <p:nextCondLst>
                <p:cond evt="onClick" delay="0">
                  <p:tgtEl>
                    <p:spTgt spid="92"/>
                  </p:tgtEl>
                </p:cond>
              </p:nextCondLst>
            </p:seq>
            <p:seq concurrent="1" nextAc="seek">
              <p:cTn id="7" restart="whenNotActive" fill="hold" evtFilter="cancelBubble" nodeType="interactiveSeq">
                <p:stCondLst>
                  <p:cond evt="onClick" delay="0">
                    <p:tgtEl>
                      <p:spTgt spid="9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4625" fill="hold"/>
                                        <p:tgtEl>
                                          <p:spTgt spid="93"/>
                                        </p:tgtEl>
                                      </p:cBhvr>
                                    </p:cmd>
                                  </p:childTnLst>
                                </p:cTn>
                              </p:par>
                            </p:childTnLst>
                          </p:cTn>
                        </p:par>
                      </p:childTnLst>
                    </p:cTn>
                  </p:par>
                </p:childTnLst>
              </p:cTn>
              <p:nextCondLst>
                <p:cond evt="onClick" delay="0">
                  <p:tgtEl>
                    <p:spTgt spid="93"/>
                  </p:tgtEl>
                </p:cond>
              </p:nextCondLst>
            </p:seq>
            <p:seq concurrent="1" nextAc="seek">
              <p:cTn id="12" restart="whenNotActive" fill="hold" evtFilter="cancelBubble" nodeType="interactiveSeq">
                <p:stCondLst>
                  <p:cond evt="onClick" delay="0">
                    <p:tgtEl>
                      <p:spTgt spid="94"/>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4625" fill="hold"/>
                                        <p:tgtEl>
                                          <p:spTgt spid="94"/>
                                        </p:tgtEl>
                                      </p:cBhvr>
                                    </p:cmd>
                                  </p:childTnLst>
                                </p:cTn>
                              </p:par>
                            </p:childTnLst>
                          </p:cTn>
                        </p:par>
                      </p:childTnLst>
                    </p:cTn>
                  </p:par>
                </p:childTnLst>
              </p:cTn>
              <p:nextCondLst>
                <p:cond evt="onClick" delay="0">
                  <p:tgtEl>
                    <p:spTgt spid="94"/>
                  </p:tgtEl>
                </p:cond>
              </p:nextCondLst>
            </p:seq>
            <p:seq concurrent="1" nextAc="seek">
              <p:cTn id="17" restart="whenNotActive" fill="hold" evtFilter="cancelBubble" nodeType="interactiveSeq">
                <p:stCondLst>
                  <p:cond evt="onClick" delay="0">
                    <p:tgtEl>
                      <p:spTgt spid="95"/>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4625" fill="hold"/>
                                        <p:tgtEl>
                                          <p:spTgt spid="95"/>
                                        </p:tgtEl>
                                      </p:cBhvr>
                                    </p:cmd>
                                  </p:childTnLst>
                                </p:cTn>
                              </p:par>
                            </p:childTnLst>
                          </p:cTn>
                        </p:par>
                      </p:childTnLst>
                    </p:cTn>
                  </p:par>
                </p:childTnLst>
              </p:cTn>
              <p:nextCondLst>
                <p:cond evt="onClick" delay="0">
                  <p:tgtEl>
                    <p:spTgt spid="95"/>
                  </p:tgtEl>
                </p:cond>
              </p:nextCondLst>
            </p:seq>
            <p:audio>
              <p:cMediaNode vol="80000">
                <p:cTn id="22" fill="hold" display="0">
                  <p:stCondLst>
                    <p:cond delay="indefinite"/>
                  </p:stCondLst>
                  <p:endCondLst>
                    <p:cond evt="onStopAudio" delay="0">
                      <p:tgtEl>
                        <p:sldTgt/>
                      </p:tgtEl>
                    </p:cond>
                  </p:endCondLst>
                </p:cTn>
                <p:tgtEl>
                  <p:spTgt spid="92"/>
                </p:tgtEl>
              </p:cMediaNode>
            </p:audio>
            <p:audio>
              <p:cMediaNode vol="80000">
                <p:cTn id="23" fill="hold" display="0">
                  <p:stCondLst>
                    <p:cond delay="indefinite"/>
                  </p:stCondLst>
                  <p:endCondLst>
                    <p:cond evt="onStopAudio" delay="0">
                      <p:tgtEl>
                        <p:sldTgt/>
                      </p:tgtEl>
                    </p:cond>
                  </p:endCondLst>
                </p:cTn>
                <p:tgtEl>
                  <p:spTgt spid="93"/>
                </p:tgtEl>
              </p:cMediaNode>
            </p:audio>
            <p:audio>
              <p:cMediaNode vol="80000">
                <p:cTn id="24" fill="hold" display="0">
                  <p:stCondLst>
                    <p:cond delay="indefinite"/>
                  </p:stCondLst>
                  <p:endCondLst>
                    <p:cond evt="onStopAudio" delay="0">
                      <p:tgtEl>
                        <p:sldTgt/>
                      </p:tgtEl>
                    </p:cond>
                  </p:endCondLst>
                </p:cTn>
                <p:tgtEl>
                  <p:spTgt spid="94"/>
                </p:tgtEl>
              </p:cMediaNode>
            </p:audio>
            <p:audio>
              <p:cMediaNode vol="80000">
                <p:cTn id="25" fill="hold" display="0">
                  <p:stCondLst>
                    <p:cond delay="indefinite"/>
                  </p:stCondLst>
                  <p:endCondLst>
                    <p:cond evt="onStopAudio" delay="0">
                      <p:tgtEl>
                        <p:sldTgt/>
                      </p:tgtEl>
                    </p:cond>
                  </p:endCondLst>
                </p:cTn>
                <p:tgtEl>
                  <p:spTgt spid="9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39439" y="951171"/>
            <a:ext cx="8686800" cy="942969"/>
          </a:xfrm>
        </p:spPr>
        <p:txBody>
          <a:bodyPr/>
          <a:lstStyle/>
          <a:p>
            <a:pPr>
              <a:buFont typeface="Wingdings" panose="05000000000000000000" pitchFamily="2" charset="2"/>
              <a:buChar char="n"/>
            </a:pPr>
            <a:r>
              <a:rPr kumimoji="1" lang="ja-JP" altLang="en-US" dirty="0" smtClean="0"/>
              <a:t>災害時の倒壊家屋に入り込んで被災者発見</a:t>
            </a:r>
            <a:endParaRPr kumimoji="1" lang="en-US" altLang="ja-JP" dirty="0" smtClean="0"/>
          </a:p>
          <a:p>
            <a:pPr>
              <a:buFont typeface="Wingdings" panose="05000000000000000000" pitchFamily="2" charset="2"/>
              <a:buChar char="n"/>
            </a:pPr>
            <a:r>
              <a:rPr kumimoji="1" lang="ja-JP" altLang="en-US" dirty="0" smtClean="0"/>
              <a:t>環境音認識による状況把握・救助支援</a:t>
            </a:r>
            <a:endParaRPr kumimoji="1" lang="ja-JP" altLang="en-US" dirty="0"/>
          </a:p>
        </p:txBody>
      </p:sp>
      <p:pic>
        <p:nvPicPr>
          <p:cNvPr id="942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7074" y="3003748"/>
            <a:ext cx="5876926" cy="2702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Rectangle 2"/>
          <p:cNvSpPr txBox="1">
            <a:spLocks noChangeArrowheads="1"/>
          </p:cNvSpPr>
          <p:nvPr/>
        </p:nvSpPr>
        <p:spPr bwMode="auto">
          <a:xfrm>
            <a:off x="-1" y="-6943"/>
            <a:ext cx="9144000" cy="908050"/>
          </a:xfrm>
          <a:prstGeom prst="rect">
            <a:avLst/>
          </a:prstGeom>
          <a:gradFill rotWithShape="1">
            <a:gsLst>
              <a:gs pos="0">
                <a:srgbClr val="5E9EFF"/>
              </a:gs>
              <a:gs pos="39999">
                <a:srgbClr val="85C2FF"/>
              </a:gs>
              <a:gs pos="70000">
                <a:srgbClr val="C4D6EB"/>
              </a:gs>
              <a:gs pos="100000">
                <a:srgbClr val="FFEBFA"/>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3600">
                <a:solidFill>
                  <a:schemeClr val="tx2"/>
                </a:solidFill>
                <a:latin typeface="+mj-lt"/>
                <a:ea typeface="+mj-ea"/>
                <a:cs typeface="+mj-cs"/>
              </a:defRPr>
            </a:lvl1pPr>
            <a:lvl2pPr algn="l" rtl="0" eaLnBrk="0" fontAlgn="base" hangingPunct="0">
              <a:spcBef>
                <a:spcPct val="0"/>
              </a:spcBef>
              <a:spcAft>
                <a:spcPct val="0"/>
              </a:spcAft>
              <a:defRPr kumimoji="1" sz="3600">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3600">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3600">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3600">
                <a:solidFill>
                  <a:schemeClr val="tx2"/>
                </a:solidFill>
                <a:latin typeface="Arial" charset="0"/>
                <a:ea typeface="ＭＳ Ｐゴシック" pitchFamily="50" charset="-128"/>
              </a:defRPr>
            </a:lvl5pPr>
            <a:lvl6pPr marL="457200" algn="l" rtl="0" fontAlgn="base">
              <a:spcBef>
                <a:spcPct val="0"/>
              </a:spcBef>
              <a:spcAft>
                <a:spcPct val="0"/>
              </a:spcAft>
              <a:defRPr kumimoji="1" sz="3600">
                <a:solidFill>
                  <a:schemeClr val="tx2"/>
                </a:solidFill>
                <a:latin typeface="Arial" charset="0"/>
                <a:ea typeface="ＭＳ Ｐゴシック" pitchFamily="50" charset="-128"/>
              </a:defRPr>
            </a:lvl6pPr>
            <a:lvl7pPr marL="914400" algn="l" rtl="0" fontAlgn="base">
              <a:spcBef>
                <a:spcPct val="0"/>
              </a:spcBef>
              <a:spcAft>
                <a:spcPct val="0"/>
              </a:spcAft>
              <a:defRPr kumimoji="1" sz="3600">
                <a:solidFill>
                  <a:schemeClr val="tx2"/>
                </a:solidFill>
                <a:latin typeface="Arial" charset="0"/>
                <a:ea typeface="ＭＳ Ｐゴシック" pitchFamily="50" charset="-128"/>
              </a:defRPr>
            </a:lvl7pPr>
            <a:lvl8pPr marL="1371600" algn="l" rtl="0" fontAlgn="base">
              <a:spcBef>
                <a:spcPct val="0"/>
              </a:spcBef>
              <a:spcAft>
                <a:spcPct val="0"/>
              </a:spcAft>
              <a:defRPr kumimoji="1" sz="3600">
                <a:solidFill>
                  <a:schemeClr val="tx2"/>
                </a:solidFill>
                <a:latin typeface="Arial" charset="0"/>
                <a:ea typeface="ＭＳ Ｐゴシック" pitchFamily="50" charset="-128"/>
              </a:defRPr>
            </a:lvl8pPr>
            <a:lvl9pPr marL="1828800" algn="l" rtl="0" fontAlgn="base">
              <a:spcBef>
                <a:spcPct val="0"/>
              </a:spcBef>
              <a:spcAft>
                <a:spcPct val="0"/>
              </a:spcAft>
              <a:defRPr kumimoji="1" sz="3600">
                <a:solidFill>
                  <a:schemeClr val="tx2"/>
                </a:solidFill>
                <a:latin typeface="Arial" charset="0"/>
                <a:ea typeface="ＭＳ Ｐゴシック" pitchFamily="50" charset="-128"/>
              </a:defRPr>
            </a:lvl9pPr>
          </a:lstStyle>
          <a:p>
            <a:pPr algn="ctr" eaLnBrk="1" hangingPunct="1">
              <a:defRPr/>
            </a:pPr>
            <a:r>
              <a:rPr lang="ja-JP" altLang="en-US" sz="3200" b="1" kern="0" dirty="0" smtClean="0">
                <a:solidFill>
                  <a:srgbClr val="000000"/>
                </a:solidFill>
                <a:effectLst>
                  <a:outerShdw blurRad="38100" dist="38100" dir="2700000" algn="tl">
                    <a:srgbClr val="000000">
                      <a:alpha val="43137"/>
                    </a:srgbClr>
                  </a:outerShdw>
                </a:effectLst>
              </a:rPr>
              <a:t>内閣府</a:t>
            </a:r>
            <a:r>
              <a:rPr lang="en-US" altLang="ja-JP" sz="3200" b="1" kern="0" dirty="0" err="1" smtClean="0">
                <a:solidFill>
                  <a:srgbClr val="000000"/>
                </a:solidFill>
                <a:effectLst>
                  <a:outerShdw blurRad="38100" dist="38100" dir="2700000" algn="tl">
                    <a:srgbClr val="000000">
                      <a:alpha val="43137"/>
                    </a:srgbClr>
                  </a:outerShdw>
                </a:effectLst>
              </a:rPr>
              <a:t>ImPACT</a:t>
            </a:r>
            <a:r>
              <a:rPr lang="ja-JP" altLang="en-US" sz="3200" b="1" kern="0" dirty="0" smtClean="0">
                <a:solidFill>
                  <a:srgbClr val="000000"/>
                </a:solidFill>
                <a:effectLst>
                  <a:outerShdw blurRad="38100" dist="38100" dir="2700000" algn="tl">
                    <a:srgbClr val="000000">
                      <a:alpha val="43137"/>
                    </a:srgbClr>
                  </a:outerShdw>
                </a:effectLst>
              </a:rPr>
              <a:t>災害対応タフロボット </a:t>
            </a:r>
            <a:r>
              <a:rPr lang="en-US" altLang="ja-JP" sz="1600" b="1" kern="0" dirty="0" smtClean="0">
                <a:solidFill>
                  <a:srgbClr val="000000"/>
                </a:solidFill>
                <a:effectLst>
                  <a:outerShdw blurRad="38100" dist="38100" dir="2700000" algn="tl">
                    <a:srgbClr val="000000">
                      <a:alpha val="43137"/>
                    </a:srgbClr>
                  </a:outerShdw>
                </a:effectLst>
              </a:rPr>
              <a:t>[2016</a:t>
            </a:r>
            <a:r>
              <a:rPr lang="ja-JP" altLang="en-US" sz="1600" b="1" kern="0" dirty="0" smtClean="0">
                <a:solidFill>
                  <a:srgbClr val="000000"/>
                </a:solidFill>
                <a:effectLst>
                  <a:outerShdw blurRad="38100" dist="38100" dir="2700000" algn="tl">
                    <a:srgbClr val="000000">
                      <a:alpha val="43137"/>
                    </a:srgbClr>
                  </a:outerShdw>
                </a:effectLst>
              </a:rPr>
              <a:t>年</a:t>
            </a:r>
            <a:r>
              <a:rPr lang="en-US" altLang="ja-JP" sz="1600" b="1" kern="0" dirty="0" smtClean="0">
                <a:solidFill>
                  <a:srgbClr val="000000"/>
                </a:solidFill>
                <a:effectLst>
                  <a:outerShdw blurRad="38100" dist="38100" dir="2700000" algn="tl">
                    <a:srgbClr val="000000">
                      <a:alpha val="43137"/>
                    </a:srgbClr>
                  </a:outerShdw>
                </a:effectLst>
              </a:rPr>
              <a:t>6</a:t>
            </a:r>
            <a:r>
              <a:rPr lang="ja-JP" altLang="en-US" sz="1600" b="1" kern="0" dirty="0" smtClean="0">
                <a:solidFill>
                  <a:srgbClr val="000000"/>
                </a:solidFill>
                <a:effectLst>
                  <a:outerShdw blurRad="38100" dist="38100" dir="2700000" algn="tl">
                    <a:srgbClr val="000000">
                      <a:alpha val="43137"/>
                    </a:srgbClr>
                  </a:outerShdw>
                </a:effectLst>
              </a:rPr>
              <a:t>月プレスリリース</a:t>
            </a:r>
            <a:r>
              <a:rPr lang="en-US" altLang="ja-JP" sz="1600" b="1" kern="0" dirty="0" smtClean="0">
                <a:solidFill>
                  <a:srgbClr val="000000"/>
                </a:solidFill>
                <a:effectLst>
                  <a:outerShdw blurRad="38100" dist="38100" dir="2700000" algn="tl">
                    <a:srgbClr val="000000">
                      <a:alpha val="43137"/>
                    </a:srgbClr>
                  </a:outerShdw>
                </a:effectLst>
              </a:rPr>
              <a:t>]</a:t>
            </a:r>
            <a:r>
              <a:rPr lang="en-US" altLang="ja-JP" sz="1600" kern="0" dirty="0" smtClean="0">
                <a:solidFill>
                  <a:srgbClr val="000000"/>
                </a:solidFill>
                <a:effectLst>
                  <a:outerShdw blurRad="38100" dist="38100" dir="2700000" algn="tl">
                    <a:srgbClr val="000000">
                      <a:alpha val="43137"/>
                    </a:srgbClr>
                  </a:outerShdw>
                </a:effectLst>
              </a:rPr>
              <a:t> </a:t>
            </a:r>
          </a:p>
        </p:txBody>
      </p:sp>
      <p:pic>
        <p:nvPicPr>
          <p:cNvPr id="9421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2135209"/>
            <a:ext cx="3267075" cy="470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テキスト ボックス 50"/>
          <p:cNvSpPr txBox="1"/>
          <p:nvPr/>
        </p:nvSpPr>
        <p:spPr>
          <a:xfrm>
            <a:off x="3545464" y="5601639"/>
            <a:ext cx="5293736" cy="1200329"/>
          </a:xfrm>
          <a:prstGeom prst="rect">
            <a:avLst/>
          </a:prstGeom>
          <a:noFill/>
        </p:spPr>
        <p:txBody>
          <a:bodyPr wrap="square" rtlCol="0">
            <a:spAutoFit/>
          </a:bodyPr>
          <a:lstStyle/>
          <a:p>
            <a:pPr fontAlgn="base">
              <a:spcBef>
                <a:spcPct val="50000"/>
              </a:spcBef>
              <a:spcAft>
                <a:spcPct val="0"/>
              </a:spcAft>
            </a:pPr>
            <a:r>
              <a:rPr lang="ja-JP" altLang="en-US" sz="2400" dirty="0">
                <a:solidFill>
                  <a:srgbClr val="000000"/>
                </a:solidFill>
              </a:rPr>
              <a:t>いかなる曲がりくねった形状においても位置不定マイク同士が協調して騒音の中から被災者の声を見つけ出す</a:t>
            </a:r>
            <a:endParaRPr lang="ja-JP" altLang="en-US" sz="2400" dirty="0">
              <a:solidFill>
                <a:srgbClr val="000000"/>
              </a:solidFill>
            </a:endParaRPr>
          </a:p>
        </p:txBody>
      </p:sp>
      <p:sp>
        <p:nvSpPr>
          <p:cNvPr id="7" name="右矢印 6"/>
          <p:cNvSpPr/>
          <p:nvPr/>
        </p:nvSpPr>
        <p:spPr bwMode="auto">
          <a:xfrm>
            <a:off x="5535828" y="3025625"/>
            <a:ext cx="1982548" cy="417281"/>
          </a:xfrm>
          <a:prstGeom prst="rightArrow">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50000"/>
              </a:spcBef>
              <a:spcAft>
                <a:spcPct val="0"/>
              </a:spcAft>
            </a:pPr>
            <a:endParaRPr lang="ja-JP" altLang="en-US" sz="2400">
              <a:solidFill>
                <a:srgbClr val="000000"/>
              </a:solidFill>
            </a:endParaRPr>
          </a:p>
        </p:txBody>
      </p:sp>
      <p:sp>
        <p:nvSpPr>
          <p:cNvPr id="2" name="テキスト ボックス 1"/>
          <p:cNvSpPr txBox="1"/>
          <p:nvPr/>
        </p:nvSpPr>
        <p:spPr>
          <a:xfrm>
            <a:off x="3005513" y="2593507"/>
            <a:ext cx="2217274" cy="369332"/>
          </a:xfrm>
          <a:prstGeom prst="rect">
            <a:avLst/>
          </a:prstGeom>
          <a:noFill/>
        </p:spPr>
        <p:txBody>
          <a:bodyPr wrap="none" rtlCol="0">
            <a:spAutoFit/>
          </a:bodyPr>
          <a:lstStyle/>
          <a:p>
            <a:pPr fontAlgn="base">
              <a:spcBef>
                <a:spcPct val="50000"/>
              </a:spcBef>
              <a:spcAft>
                <a:spcPct val="0"/>
              </a:spcAft>
            </a:pPr>
            <a:r>
              <a:rPr lang="ja-JP" altLang="en-US" dirty="0">
                <a:solidFill>
                  <a:srgbClr val="0070C0"/>
                </a:solidFill>
              </a:rPr>
              <a:t>被災者はいるのか？</a:t>
            </a:r>
            <a:endParaRPr lang="ja-JP" altLang="en-US" dirty="0">
              <a:solidFill>
                <a:srgbClr val="0070C0"/>
              </a:solidFill>
            </a:endParaRPr>
          </a:p>
        </p:txBody>
      </p:sp>
      <p:sp>
        <p:nvSpPr>
          <p:cNvPr id="11" name="テキスト ボックス 10"/>
          <p:cNvSpPr txBox="1"/>
          <p:nvPr/>
        </p:nvSpPr>
        <p:spPr>
          <a:xfrm>
            <a:off x="7308492" y="2586522"/>
            <a:ext cx="1766830" cy="369332"/>
          </a:xfrm>
          <a:prstGeom prst="rect">
            <a:avLst/>
          </a:prstGeom>
          <a:noFill/>
        </p:spPr>
        <p:txBody>
          <a:bodyPr wrap="none" rtlCol="0">
            <a:spAutoFit/>
          </a:bodyPr>
          <a:lstStyle/>
          <a:p>
            <a:pPr fontAlgn="base">
              <a:spcBef>
                <a:spcPct val="50000"/>
              </a:spcBef>
              <a:spcAft>
                <a:spcPct val="0"/>
              </a:spcAft>
            </a:pPr>
            <a:r>
              <a:rPr lang="ja-JP" altLang="en-US" dirty="0">
                <a:solidFill>
                  <a:srgbClr val="FF0000"/>
                </a:solidFill>
              </a:rPr>
              <a:t>人</a:t>
            </a:r>
            <a:r>
              <a:rPr lang="ja-JP" altLang="en-US" dirty="0">
                <a:solidFill>
                  <a:srgbClr val="FF0000"/>
                </a:solidFill>
              </a:rPr>
              <a:t>の声を発見！</a:t>
            </a:r>
            <a:endParaRPr lang="ja-JP" altLang="en-US" dirty="0">
              <a:solidFill>
                <a:srgbClr val="FF0000"/>
              </a:solidFill>
            </a:endParaRPr>
          </a:p>
        </p:txBody>
      </p:sp>
      <p:pic>
        <p:nvPicPr>
          <p:cNvPr id="4" name="mix_ch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571999" y="2937544"/>
            <a:ext cx="609600" cy="609600"/>
          </a:xfrm>
          <a:prstGeom prst="rect">
            <a:avLst/>
          </a:prstGeom>
        </p:spPr>
      </p:pic>
      <p:pic>
        <p:nvPicPr>
          <p:cNvPr id="9" name="非公開_索状細_オフライン音声強調（処理音）_1108_東大_猿渡.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887107" y="2962839"/>
            <a:ext cx="609600" cy="609600"/>
          </a:xfrm>
          <a:prstGeom prst="rect">
            <a:avLst/>
          </a:prstGeom>
        </p:spPr>
      </p:pic>
      <p:sp>
        <p:nvSpPr>
          <p:cNvPr id="12" name="テキスト ボックス 11"/>
          <p:cNvSpPr txBox="1"/>
          <p:nvPr/>
        </p:nvSpPr>
        <p:spPr>
          <a:xfrm>
            <a:off x="2728069" y="2152368"/>
            <a:ext cx="6442789" cy="348813"/>
          </a:xfrm>
          <a:prstGeom prst="rect">
            <a:avLst/>
          </a:prstGeom>
          <a:noFill/>
        </p:spPr>
        <p:txBody>
          <a:bodyPr wrap="none" rtlCol="0">
            <a:spAutoFit/>
          </a:bodyPr>
          <a:lstStyle/>
          <a:p>
            <a:pPr fontAlgn="base">
              <a:lnSpc>
                <a:spcPts val="2000"/>
              </a:lnSpc>
              <a:spcBef>
                <a:spcPct val="50000"/>
              </a:spcBef>
              <a:spcAft>
                <a:spcPct val="0"/>
              </a:spcAft>
            </a:pPr>
            <a:r>
              <a:rPr lang="en-US" altLang="ja-JP" sz="2000" dirty="0">
                <a:solidFill>
                  <a:srgbClr val="FF0000"/>
                </a:solidFill>
              </a:rPr>
              <a:t>[Bando, </a:t>
            </a:r>
            <a:r>
              <a:rPr lang="en-US" altLang="ja-JP" sz="2000" dirty="0" err="1">
                <a:solidFill>
                  <a:srgbClr val="FF0000"/>
                </a:solidFill>
              </a:rPr>
              <a:t>Saruwatari</a:t>
            </a:r>
            <a:r>
              <a:rPr lang="en-US" altLang="ja-JP" sz="2000" dirty="0">
                <a:solidFill>
                  <a:srgbClr val="FF0000"/>
                </a:solidFill>
              </a:rPr>
              <a:t>+, J</a:t>
            </a:r>
            <a:r>
              <a:rPr lang="en-US" altLang="ja-JP" sz="2000" dirty="0">
                <a:solidFill>
                  <a:srgbClr val="FF0000"/>
                </a:solidFill>
              </a:rPr>
              <a:t>. Robotics &amp;</a:t>
            </a:r>
            <a:r>
              <a:rPr lang="en-US" altLang="ja-JP" sz="2000" dirty="0">
                <a:solidFill>
                  <a:srgbClr val="FF0000"/>
                </a:solidFill>
              </a:rPr>
              <a:t> Mechatronics 2017]</a:t>
            </a:r>
          </a:p>
        </p:txBody>
      </p:sp>
    </p:spTree>
    <p:extLst>
      <p:ext uri="{BB962C8B-B14F-4D97-AF65-F5344CB8AC3E}">
        <p14:creationId xmlns:p14="http://schemas.microsoft.com/office/powerpoint/2010/main" val="4717965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000"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3200" dirty="0"/>
              <a:t>高残響下における音源分離実験</a:t>
            </a:r>
            <a:endParaRPr kumimoji="1" lang="ja-JP" altLang="en-US" sz="3200" dirty="0"/>
          </a:p>
        </p:txBody>
      </p:sp>
      <p:sp>
        <p:nvSpPr>
          <p:cNvPr id="3" name="コンテンツ プレースホルダー 2"/>
          <p:cNvSpPr>
            <a:spLocks noGrp="1"/>
          </p:cNvSpPr>
          <p:nvPr>
            <p:ph idx="1"/>
          </p:nvPr>
        </p:nvSpPr>
        <p:spPr/>
        <p:txBody>
          <a:bodyPr/>
          <a:lstStyle/>
          <a:p>
            <a:r>
              <a:rPr kumimoji="1" lang="ja-JP" altLang="en-US" sz="2800" dirty="0" smtClean="0"/>
              <a:t>実験結果（</a:t>
            </a:r>
            <a:r>
              <a:rPr lang="ja-JP" altLang="en-US" sz="2800" dirty="0" smtClean="0"/>
              <a:t>曲名</a:t>
            </a:r>
            <a:r>
              <a:rPr lang="en-US" altLang="ja-JP" sz="2800" dirty="0" smtClean="0"/>
              <a:t>: ultimate </a:t>
            </a:r>
            <a:r>
              <a:rPr lang="en-US" altLang="ja-JP" sz="2800" dirty="0" err="1" smtClean="0"/>
              <a:t>nz</a:t>
            </a:r>
            <a:r>
              <a:rPr lang="en-US" altLang="ja-JP" sz="2800" dirty="0" smtClean="0"/>
              <a:t> tour, guitar and vocal</a:t>
            </a:r>
            <a:r>
              <a:rPr kumimoji="1" lang="ja-JP" altLang="en-US" sz="2800" dirty="0" smtClean="0"/>
              <a:t>）</a:t>
            </a:r>
            <a:endParaRPr kumimoji="1" lang="ja-JP" altLang="en-US" sz="2800" dirty="0"/>
          </a:p>
        </p:txBody>
      </p:sp>
      <p:sp>
        <p:nvSpPr>
          <p:cNvPr id="4" name="スライド番号プレースホルダー 3"/>
          <p:cNvSpPr>
            <a:spLocks noGrp="1"/>
          </p:cNvSpPr>
          <p:nvPr>
            <p:ph type="sldNum" sz="quarter" idx="12"/>
          </p:nvPr>
        </p:nvSpPr>
        <p:spPr/>
        <p:txBody>
          <a:bodyPr/>
          <a:lstStyle/>
          <a:p>
            <a:fld id="{F016E03D-A0A6-41EC-826F-B314950462F1}" type="slidenum">
              <a:rPr lang="en-US" altLang="ja-JP" smtClean="0">
                <a:solidFill>
                  <a:srgbClr val="000000"/>
                </a:solidFill>
              </a:rPr>
              <a:pPr/>
              <a:t>5</a:t>
            </a:fld>
            <a:endParaRPr lang="en-US" altLang="ja-JP" dirty="0">
              <a:solidFill>
                <a:srgbClr val="000000"/>
              </a:solidFill>
            </a:endParaRPr>
          </a:p>
        </p:txBody>
      </p:sp>
      <p:sp>
        <p:nvSpPr>
          <p:cNvPr id="21" name="コンテンツ プレースホルダー 2"/>
          <p:cNvSpPr txBox="1">
            <a:spLocks/>
          </p:cNvSpPr>
          <p:nvPr/>
        </p:nvSpPr>
        <p:spPr bwMode="auto">
          <a:xfrm>
            <a:off x="55434" y="1314350"/>
            <a:ext cx="3613346" cy="492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666699"/>
              </a:buClr>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lr>
                <a:srgbClr val="6666FF"/>
              </a:buClr>
              <a:buFont typeface="Arial" charset="0"/>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lr>
                <a:srgbClr val="3333CC"/>
              </a:buClr>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lr>
                <a:srgbClr val="533993"/>
              </a:buClr>
              <a:buFont typeface="Arial" charset="0"/>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lr>
                <a:srgbClr val="666699"/>
              </a:buClr>
              <a:buFont typeface="Arial" charset="0"/>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lr>
                <a:srgbClr val="666699"/>
              </a:buClr>
              <a:buFont typeface="Arial" charset="0"/>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lr>
                <a:srgbClr val="666699"/>
              </a:buClr>
              <a:buFont typeface="Arial" charset="0"/>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lr>
                <a:srgbClr val="666699"/>
              </a:buClr>
              <a:buFont typeface="Arial" charset="0"/>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lr>
                <a:srgbClr val="666699"/>
              </a:buClr>
              <a:buFont typeface="Arial" charset="0"/>
              <a:buChar char="»"/>
              <a:defRPr kumimoji="1" sz="2000">
                <a:solidFill>
                  <a:schemeClr val="tx1"/>
                </a:solidFill>
                <a:latin typeface="+mn-lt"/>
                <a:ea typeface="+mn-ea"/>
              </a:defRPr>
            </a:lvl9pPr>
          </a:lstStyle>
          <a:p>
            <a:pPr marL="447675" lvl="1"/>
            <a:r>
              <a:rPr lang="ja-JP" altLang="en-US" sz="2400" kern="0" dirty="0" smtClean="0">
                <a:solidFill>
                  <a:srgbClr val="000000"/>
                </a:solidFill>
              </a:rPr>
              <a:t>初期値を変えて</a:t>
            </a:r>
            <a:r>
              <a:rPr lang="en-US" altLang="ja-JP" sz="2400" kern="0" dirty="0" smtClean="0">
                <a:solidFill>
                  <a:srgbClr val="000000"/>
                </a:solidFill>
              </a:rPr>
              <a:t>10</a:t>
            </a:r>
            <a:r>
              <a:rPr lang="ja-JP" altLang="en-US" sz="2400" kern="0" dirty="0" smtClean="0">
                <a:solidFill>
                  <a:srgbClr val="000000"/>
                </a:solidFill>
              </a:rPr>
              <a:t>回試行した際の平均と標準偏差を示したグラフ</a:t>
            </a:r>
            <a:endParaRPr lang="en-US" altLang="ja-JP" sz="2400" kern="0" dirty="0" smtClean="0">
              <a:solidFill>
                <a:srgbClr val="000000"/>
              </a:solidFill>
            </a:endParaRPr>
          </a:p>
          <a:p>
            <a:pPr marL="447675" lvl="1"/>
            <a:r>
              <a:rPr lang="ja-JP" altLang="en-US" sz="2400" kern="0" dirty="0" smtClean="0">
                <a:solidFill>
                  <a:srgbClr val="000000"/>
                </a:solidFill>
              </a:rPr>
              <a:t>各音源の残響成分を含んだ状態での音源分離を達成</a:t>
            </a:r>
            <a:endParaRPr lang="en-US" altLang="ja-JP" sz="2400" kern="0" dirty="0" smtClean="0">
              <a:solidFill>
                <a:srgbClr val="000000"/>
              </a:solidFill>
            </a:endParaRPr>
          </a:p>
          <a:p>
            <a:pPr marL="447675" lvl="1"/>
            <a:endParaRPr lang="en-US" altLang="ja-JP" sz="2400" kern="0" dirty="0" smtClean="0">
              <a:solidFill>
                <a:srgbClr val="000000"/>
              </a:solidFill>
            </a:endParaRPr>
          </a:p>
          <a:p>
            <a:pPr marL="447675" lvl="1"/>
            <a:endParaRPr lang="en-US" altLang="ja-JP" sz="2400" kern="0" dirty="0" smtClean="0">
              <a:solidFill>
                <a:srgbClr val="000000"/>
              </a:solidFill>
            </a:endParaRPr>
          </a:p>
          <a:p>
            <a:pPr marL="447675" lvl="1"/>
            <a:r>
              <a:rPr lang="ja-JP" altLang="en-US" sz="2400" kern="0" dirty="0" smtClean="0">
                <a:solidFill>
                  <a:srgbClr val="000000"/>
                </a:solidFill>
              </a:rPr>
              <a:t>実計算時間の比較においても効率的な最適化を保っていることが確認できる</a:t>
            </a:r>
            <a:endParaRPr lang="en-US" altLang="ja-JP" sz="2400" kern="0" dirty="0" smtClean="0">
              <a:solidFill>
                <a:srgbClr val="000000"/>
              </a:solidFill>
            </a:endParaRPr>
          </a:p>
        </p:txBody>
      </p:sp>
      <p:pic>
        <p:nvPicPr>
          <p:cNvPr id="34" name="図 33"/>
          <p:cNvPicPr>
            <a:picLocks noChangeAspect="1"/>
          </p:cNvPicPr>
          <p:nvPr/>
        </p:nvPicPr>
        <p:blipFill>
          <a:blip r:embed="rId21"/>
          <a:stretch>
            <a:fillRect/>
          </a:stretch>
        </p:blipFill>
        <p:spPr>
          <a:xfrm>
            <a:off x="3838877" y="1349399"/>
            <a:ext cx="5144660" cy="2482563"/>
          </a:xfrm>
          <a:prstGeom prst="rect">
            <a:avLst/>
          </a:prstGeom>
        </p:spPr>
      </p:pic>
      <p:sp>
        <p:nvSpPr>
          <p:cNvPr id="35" name="テキスト ボックス 34"/>
          <p:cNvSpPr txBox="1"/>
          <p:nvPr/>
        </p:nvSpPr>
        <p:spPr>
          <a:xfrm>
            <a:off x="4597437" y="3715019"/>
            <a:ext cx="766762" cy="384721"/>
          </a:xfrm>
          <a:prstGeom prst="rect">
            <a:avLst/>
          </a:prstGeom>
          <a:noFill/>
        </p:spPr>
        <p:txBody>
          <a:bodyPr wrap="square" lIns="0" tIns="0" rIns="0" bIns="0" rtlCol="0">
            <a:spAutoFit/>
          </a:bodyPr>
          <a:lstStyle/>
          <a:p>
            <a:pPr algn="ctr" fontAlgn="base">
              <a:lnSpc>
                <a:spcPts val="1500"/>
              </a:lnSpc>
              <a:spcBef>
                <a:spcPct val="0"/>
              </a:spcBef>
              <a:spcAft>
                <a:spcPct val="0"/>
              </a:spcAft>
            </a:pPr>
            <a:r>
              <a:rPr lang="en-US" altLang="ja-JP" sz="1400" dirty="0">
                <a:solidFill>
                  <a:srgbClr val="000000"/>
                </a:solidFill>
                <a:cs typeface="Arial" panose="020B0604020202020204" pitchFamily="34" charset="0"/>
              </a:rPr>
              <a:t>PCA + 2ch IVA</a:t>
            </a:r>
            <a:endParaRPr lang="ja-JP" altLang="en-US" sz="1400" dirty="0">
              <a:solidFill>
                <a:srgbClr val="000000"/>
              </a:solidFill>
              <a:cs typeface="Arial" panose="020B0604020202020204" pitchFamily="34" charset="0"/>
            </a:endParaRPr>
          </a:p>
        </p:txBody>
      </p:sp>
      <p:sp>
        <p:nvSpPr>
          <p:cNvPr id="36" name="テキスト ボックス 35"/>
          <p:cNvSpPr txBox="1"/>
          <p:nvPr/>
        </p:nvSpPr>
        <p:spPr>
          <a:xfrm>
            <a:off x="5511099" y="3712848"/>
            <a:ext cx="1099286" cy="577081"/>
          </a:xfrm>
          <a:prstGeom prst="rect">
            <a:avLst/>
          </a:prstGeom>
          <a:noFill/>
        </p:spPr>
        <p:txBody>
          <a:bodyPr wrap="square" lIns="0" tIns="0" rIns="0" bIns="0" rtlCol="0">
            <a:spAutoFit/>
          </a:bodyPr>
          <a:lstStyle/>
          <a:p>
            <a:pPr algn="ctr" fontAlgn="base">
              <a:lnSpc>
                <a:spcPts val="1500"/>
              </a:lnSpc>
              <a:spcBef>
                <a:spcPct val="0"/>
              </a:spcBef>
              <a:spcAft>
                <a:spcPct val="0"/>
              </a:spcAft>
            </a:pPr>
            <a:r>
              <a:rPr lang="en-US" altLang="ja-JP" sz="1400" dirty="0">
                <a:solidFill>
                  <a:srgbClr val="000000"/>
                </a:solidFill>
                <a:cs typeface="Arial" panose="020B0604020202020204" pitchFamily="34" charset="0"/>
              </a:rPr>
              <a:t>PCA +</a:t>
            </a:r>
          </a:p>
          <a:p>
            <a:pPr algn="ctr" fontAlgn="base">
              <a:lnSpc>
                <a:spcPts val="1500"/>
              </a:lnSpc>
              <a:spcBef>
                <a:spcPct val="0"/>
              </a:spcBef>
              <a:spcAft>
                <a:spcPct val="0"/>
              </a:spcAft>
            </a:pPr>
            <a:r>
              <a:rPr lang="en-US" altLang="ja-JP" sz="1400" dirty="0">
                <a:solidFill>
                  <a:srgbClr val="000000"/>
                </a:solidFill>
                <a:cs typeface="Arial" panose="020B0604020202020204" pitchFamily="34" charset="0"/>
              </a:rPr>
              <a:t>2ch proposed method</a:t>
            </a:r>
            <a:endParaRPr lang="ja-JP" altLang="en-US" sz="1400" dirty="0">
              <a:solidFill>
                <a:srgbClr val="000000"/>
              </a:solidFill>
              <a:cs typeface="Arial" panose="020B0604020202020204" pitchFamily="34" charset="0"/>
            </a:endParaRPr>
          </a:p>
        </p:txBody>
      </p:sp>
      <p:sp>
        <p:nvSpPr>
          <p:cNvPr id="37" name="テキスト ボックス 36"/>
          <p:cNvSpPr txBox="1"/>
          <p:nvPr/>
        </p:nvSpPr>
        <p:spPr>
          <a:xfrm>
            <a:off x="7659804" y="3712847"/>
            <a:ext cx="1123314" cy="577081"/>
          </a:xfrm>
          <a:prstGeom prst="rect">
            <a:avLst/>
          </a:prstGeom>
          <a:noFill/>
        </p:spPr>
        <p:txBody>
          <a:bodyPr wrap="square" lIns="0" tIns="0" rIns="0" bIns="0" rtlCol="0">
            <a:spAutoFit/>
          </a:bodyPr>
          <a:lstStyle/>
          <a:p>
            <a:pPr algn="ctr" fontAlgn="base">
              <a:lnSpc>
                <a:spcPts val="1500"/>
              </a:lnSpc>
              <a:spcBef>
                <a:spcPct val="0"/>
              </a:spcBef>
              <a:spcAft>
                <a:spcPct val="0"/>
              </a:spcAft>
            </a:pPr>
            <a:r>
              <a:rPr lang="en-US" altLang="ja-JP" sz="1400" dirty="0">
                <a:solidFill>
                  <a:srgbClr val="FF0000"/>
                </a:solidFill>
                <a:cs typeface="Arial" panose="020B0604020202020204" pitchFamily="34" charset="0"/>
              </a:rPr>
              <a:t>4ch proposed method with basis sharing</a:t>
            </a:r>
            <a:endParaRPr lang="ja-JP" altLang="en-US" sz="1400" dirty="0">
              <a:solidFill>
                <a:srgbClr val="FF0000"/>
              </a:solidFill>
              <a:cs typeface="Arial" panose="020B0604020202020204" pitchFamily="34" charset="0"/>
            </a:endParaRPr>
          </a:p>
        </p:txBody>
      </p:sp>
      <p:sp>
        <p:nvSpPr>
          <p:cNvPr id="38" name="テキスト ボックス 37"/>
          <p:cNvSpPr txBox="1"/>
          <p:nvPr/>
        </p:nvSpPr>
        <p:spPr>
          <a:xfrm>
            <a:off x="6610385" y="3712846"/>
            <a:ext cx="1068468" cy="577081"/>
          </a:xfrm>
          <a:prstGeom prst="rect">
            <a:avLst/>
          </a:prstGeom>
          <a:noFill/>
        </p:spPr>
        <p:txBody>
          <a:bodyPr wrap="square" lIns="0" tIns="0" rIns="0" bIns="0" rtlCol="0">
            <a:spAutoFit/>
          </a:bodyPr>
          <a:lstStyle/>
          <a:p>
            <a:pPr algn="ctr" fontAlgn="base">
              <a:lnSpc>
                <a:spcPts val="1500"/>
              </a:lnSpc>
              <a:spcBef>
                <a:spcPct val="0"/>
              </a:spcBef>
              <a:spcAft>
                <a:spcPct val="0"/>
              </a:spcAft>
            </a:pPr>
            <a:r>
              <a:rPr lang="en-US" altLang="ja-JP" sz="1400" dirty="0">
                <a:solidFill>
                  <a:srgbClr val="000000"/>
                </a:solidFill>
                <a:cs typeface="Arial" panose="020B0604020202020204" pitchFamily="34" charset="0"/>
              </a:rPr>
              <a:t>4ch multichannel NMF</a:t>
            </a:r>
            <a:endParaRPr lang="ja-JP" altLang="en-US" sz="1400" dirty="0">
              <a:solidFill>
                <a:srgbClr val="000000"/>
              </a:solidFill>
              <a:cs typeface="Arial" panose="020B0604020202020204" pitchFamily="34" charset="0"/>
            </a:endParaRPr>
          </a:p>
        </p:txBody>
      </p:sp>
      <p:pic>
        <p:nvPicPr>
          <p:cNvPr id="39" name="mix">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8442434" y="901356"/>
            <a:ext cx="288000" cy="288000"/>
          </a:xfrm>
          <a:prstGeom prst="rect">
            <a:avLst/>
          </a:prstGeom>
        </p:spPr>
      </p:pic>
      <p:pic>
        <p:nvPicPr>
          <p:cNvPr id="40" name="2chIVA_it200_max_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4666504" y="3286232"/>
            <a:ext cx="288000" cy="288000"/>
          </a:xfrm>
          <a:prstGeom prst="rect">
            <a:avLst/>
          </a:prstGeom>
        </p:spPr>
      </p:pic>
      <p:pic>
        <p:nvPicPr>
          <p:cNvPr id="41" name="2chIVA_it200_max_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2"/>
          <a:stretch>
            <a:fillRect/>
          </a:stretch>
        </p:blipFill>
        <p:spPr>
          <a:xfrm>
            <a:off x="5040206" y="2643661"/>
            <a:ext cx="288000" cy="288000"/>
          </a:xfrm>
          <a:prstGeom prst="rect">
            <a:avLst/>
          </a:prstGeom>
        </p:spPr>
      </p:pic>
      <p:pic>
        <p:nvPicPr>
          <p:cNvPr id="42" name="2chRank1MNMF_it200_max_1">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2"/>
          <a:stretch>
            <a:fillRect/>
          </a:stretch>
        </p:blipFill>
        <p:spPr>
          <a:xfrm>
            <a:off x="5755954" y="3286232"/>
            <a:ext cx="288000" cy="288000"/>
          </a:xfrm>
          <a:prstGeom prst="rect">
            <a:avLst/>
          </a:prstGeom>
        </p:spPr>
      </p:pic>
      <p:pic>
        <p:nvPicPr>
          <p:cNvPr id="43" name="2chRank1MNMF_it200_max_2">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2"/>
          <a:stretch>
            <a:fillRect/>
          </a:stretch>
        </p:blipFill>
        <p:spPr>
          <a:xfrm>
            <a:off x="6116927" y="2315569"/>
            <a:ext cx="288000" cy="288000"/>
          </a:xfrm>
          <a:prstGeom prst="rect">
            <a:avLst/>
          </a:prstGeom>
        </p:spPr>
      </p:pic>
      <p:pic>
        <p:nvPicPr>
          <p:cNvPr id="44" name="LinearMNMF_it200_max_1">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2"/>
          <a:stretch>
            <a:fillRect/>
          </a:stretch>
        </p:blipFill>
        <p:spPr>
          <a:xfrm>
            <a:off x="6829529" y="3286232"/>
            <a:ext cx="288000" cy="288000"/>
          </a:xfrm>
          <a:prstGeom prst="rect">
            <a:avLst/>
          </a:prstGeom>
        </p:spPr>
      </p:pic>
      <p:pic>
        <p:nvPicPr>
          <p:cNvPr id="45" name="LinearMNMF_it200_max_2">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2"/>
          <a:stretch>
            <a:fillRect/>
          </a:stretch>
        </p:blipFill>
        <p:spPr>
          <a:xfrm>
            <a:off x="7194302" y="2624609"/>
            <a:ext cx="288000" cy="288000"/>
          </a:xfrm>
          <a:prstGeom prst="rect">
            <a:avLst/>
          </a:prstGeom>
        </p:spPr>
      </p:pic>
      <p:pic>
        <p:nvPicPr>
          <p:cNvPr id="46" name="4chRank1MNMF_it200_max_1">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2"/>
          <a:stretch>
            <a:fillRect/>
          </a:stretch>
        </p:blipFill>
        <p:spPr>
          <a:xfrm>
            <a:off x="8266633" y="1594305"/>
            <a:ext cx="288000" cy="288000"/>
          </a:xfrm>
          <a:prstGeom prst="rect">
            <a:avLst/>
          </a:prstGeom>
        </p:spPr>
      </p:pic>
      <p:pic>
        <p:nvPicPr>
          <p:cNvPr id="47" name="4chRank1MNMF_it200_max_2">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2"/>
          <a:stretch>
            <a:fillRect/>
          </a:stretch>
        </p:blipFill>
        <p:spPr>
          <a:xfrm>
            <a:off x="7903104" y="3286232"/>
            <a:ext cx="288000" cy="288000"/>
          </a:xfrm>
          <a:prstGeom prst="rect">
            <a:avLst/>
          </a:prstGeom>
        </p:spPr>
      </p:pic>
      <p:graphicFrame>
        <p:nvGraphicFramePr>
          <p:cNvPr id="48" name="表 47"/>
          <p:cNvGraphicFramePr>
            <a:graphicFrameLocks noGrp="1"/>
          </p:cNvGraphicFramePr>
          <p:nvPr>
            <p:extLst/>
          </p:nvPr>
        </p:nvGraphicFramePr>
        <p:xfrm>
          <a:off x="3694179" y="4719586"/>
          <a:ext cx="5198301" cy="1079861"/>
        </p:xfrm>
        <a:graphic>
          <a:graphicData uri="http://schemas.openxmlformats.org/drawingml/2006/table">
            <a:tbl>
              <a:tblPr firstRow="1" bandRow="1">
                <a:tableStyleId>{EB344D84-9AFB-497E-A393-DC336BA19D2E}</a:tableStyleId>
              </a:tblPr>
              <a:tblGrid>
                <a:gridCol w="1117136"/>
                <a:gridCol w="1604673"/>
                <a:gridCol w="1238246"/>
                <a:gridCol w="1238246"/>
              </a:tblGrid>
              <a:tr h="509984">
                <a:tc>
                  <a:txBody>
                    <a:bodyPr/>
                    <a:lstStyle/>
                    <a:p>
                      <a:pPr algn="ctr"/>
                      <a:r>
                        <a:rPr kumimoji="1" lang="en-US" altLang="ja-JP" sz="1400" dirty="0" smtClean="0">
                          <a:solidFill>
                            <a:schemeClr val="tx1"/>
                          </a:solidFill>
                          <a:latin typeface="+mn-lt"/>
                        </a:rPr>
                        <a:t>PCA + </a:t>
                      </a:r>
                    </a:p>
                    <a:p>
                      <a:pPr algn="ctr"/>
                      <a:r>
                        <a:rPr kumimoji="1" lang="en-US" altLang="ja-JP" sz="1400" dirty="0" smtClean="0">
                          <a:solidFill>
                            <a:schemeClr val="tx1"/>
                          </a:solidFill>
                          <a:latin typeface="+mn-lt"/>
                        </a:rPr>
                        <a:t>2ch</a:t>
                      </a:r>
                      <a:r>
                        <a:rPr kumimoji="1" lang="en-US" altLang="ja-JP" sz="1400" baseline="0" dirty="0" smtClean="0">
                          <a:solidFill>
                            <a:schemeClr val="tx1"/>
                          </a:solidFill>
                          <a:latin typeface="+mn-lt"/>
                        </a:rPr>
                        <a:t> </a:t>
                      </a:r>
                      <a:r>
                        <a:rPr kumimoji="1" lang="en-US" altLang="ja-JP" sz="1400" dirty="0" smtClean="0">
                          <a:solidFill>
                            <a:schemeClr val="tx1"/>
                          </a:solidFill>
                          <a:latin typeface="+mn-lt"/>
                        </a:rPr>
                        <a:t>IVA</a:t>
                      </a:r>
                      <a:endParaRPr kumimoji="1" lang="ja-JP" altLang="en-US" sz="1400" dirty="0">
                        <a:solidFill>
                          <a:schemeClr val="tx1"/>
                        </a:solidFill>
                        <a:latin typeface="+mn-lt"/>
                      </a:endParaRPr>
                    </a:p>
                  </a:txBody>
                  <a:tcPr marL="25637" marR="25637" marT="44255" marB="442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kumimoji="1" lang="en-US" altLang="ja-JP" sz="1400" dirty="0" smtClean="0">
                          <a:solidFill>
                            <a:schemeClr val="tx1"/>
                          </a:solidFill>
                          <a:latin typeface="+mn-lt"/>
                        </a:rPr>
                        <a:t>PCA + 2ch</a:t>
                      </a:r>
                      <a:r>
                        <a:rPr kumimoji="1" lang="en-US" altLang="ja-JP" sz="1400" baseline="0" dirty="0" smtClean="0">
                          <a:solidFill>
                            <a:schemeClr val="tx1"/>
                          </a:solidFill>
                          <a:latin typeface="+mn-lt"/>
                        </a:rPr>
                        <a:t> </a:t>
                      </a:r>
                      <a:r>
                        <a:rPr kumimoji="1" lang="en-US" altLang="ja-JP" sz="1400" dirty="0" smtClean="0">
                          <a:solidFill>
                            <a:schemeClr val="tx1"/>
                          </a:solidFill>
                          <a:latin typeface="+mn-lt"/>
                        </a:rPr>
                        <a:t>proposed</a:t>
                      </a:r>
                      <a:r>
                        <a:rPr kumimoji="1" lang="en-US" altLang="ja-JP" sz="1400" baseline="0" dirty="0" smtClean="0">
                          <a:solidFill>
                            <a:schemeClr val="tx1"/>
                          </a:solidFill>
                          <a:latin typeface="+mn-lt"/>
                        </a:rPr>
                        <a:t> method</a:t>
                      </a:r>
                      <a:endParaRPr kumimoji="1" lang="ja-JP" altLang="en-US" sz="1400" dirty="0">
                        <a:solidFill>
                          <a:schemeClr val="tx1"/>
                        </a:solidFill>
                        <a:latin typeface="+mn-lt"/>
                      </a:endParaRPr>
                    </a:p>
                  </a:txBody>
                  <a:tcPr marL="25637" marR="25637" marT="44255" marB="442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kumimoji="1" lang="en-US" altLang="ja-JP" sz="1400" dirty="0" smtClean="0">
                          <a:solidFill>
                            <a:schemeClr val="tx1"/>
                          </a:solidFill>
                          <a:latin typeface="+mn-lt"/>
                        </a:rPr>
                        <a:t>4ch</a:t>
                      </a:r>
                      <a:r>
                        <a:rPr kumimoji="1" lang="en-US" altLang="ja-JP" sz="1400" baseline="0" dirty="0" smtClean="0">
                          <a:solidFill>
                            <a:schemeClr val="tx1"/>
                          </a:solidFill>
                          <a:latin typeface="+mn-lt"/>
                        </a:rPr>
                        <a:t> multichannel </a:t>
                      </a:r>
                      <a:r>
                        <a:rPr kumimoji="1" lang="en-US" altLang="ja-JP" sz="1400" dirty="0" smtClean="0">
                          <a:solidFill>
                            <a:schemeClr val="tx1"/>
                          </a:solidFill>
                          <a:latin typeface="+mn-lt"/>
                        </a:rPr>
                        <a:t>NMF</a:t>
                      </a:r>
                      <a:endParaRPr kumimoji="1" lang="ja-JP" altLang="en-US" sz="1400" dirty="0">
                        <a:solidFill>
                          <a:schemeClr val="tx1"/>
                        </a:solidFill>
                        <a:latin typeface="+mn-lt"/>
                      </a:endParaRPr>
                    </a:p>
                  </a:txBody>
                  <a:tcPr marL="25637" marR="25637" marT="44255" marB="442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kumimoji="1" lang="en-US" altLang="ja-JP" sz="1400" dirty="0" smtClean="0">
                          <a:solidFill>
                            <a:srgbClr val="FF0000"/>
                          </a:solidFill>
                          <a:latin typeface="+mn-lt"/>
                        </a:rPr>
                        <a:t>4ch</a:t>
                      </a:r>
                      <a:r>
                        <a:rPr kumimoji="1" lang="en-US" altLang="ja-JP" sz="1400" baseline="0" dirty="0" smtClean="0">
                          <a:solidFill>
                            <a:srgbClr val="FF0000"/>
                          </a:solidFill>
                          <a:latin typeface="+mn-lt"/>
                        </a:rPr>
                        <a:t> proposed method with basis sharing</a:t>
                      </a:r>
                      <a:endParaRPr kumimoji="1" lang="en-US" altLang="ja-JP" sz="1400" dirty="0" smtClean="0">
                        <a:solidFill>
                          <a:srgbClr val="FF0000"/>
                        </a:solidFill>
                        <a:latin typeface="+mn-lt"/>
                      </a:endParaRPr>
                    </a:p>
                  </a:txBody>
                  <a:tcPr marL="25637" marR="25637" marT="44255" marB="442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351271">
                <a:tc>
                  <a:txBody>
                    <a:bodyPr/>
                    <a:lstStyle/>
                    <a:p>
                      <a:pPr algn="ctr"/>
                      <a:r>
                        <a:rPr kumimoji="1" lang="en-US" altLang="ja-JP" sz="1400" dirty="0" smtClean="0">
                          <a:solidFill>
                            <a:schemeClr val="tx1"/>
                          </a:solidFill>
                          <a:latin typeface="+mn-lt"/>
                        </a:rPr>
                        <a:t>53.8 s</a:t>
                      </a:r>
                      <a:endParaRPr kumimoji="1" lang="ja-JP" altLang="en-US" sz="1400" dirty="0">
                        <a:solidFill>
                          <a:schemeClr val="tx1"/>
                        </a:solidFill>
                        <a:latin typeface="+mn-lt"/>
                      </a:endParaRPr>
                    </a:p>
                  </a:txBody>
                  <a:tcPr marL="88509" marR="88509" marT="44255" marB="442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kumimoji="1" lang="en-US" altLang="ja-JP" sz="1400" dirty="0" smtClean="0">
                          <a:solidFill>
                            <a:schemeClr val="tx1"/>
                          </a:solidFill>
                          <a:latin typeface="+mn-lt"/>
                        </a:rPr>
                        <a:t>67.6</a:t>
                      </a:r>
                      <a:r>
                        <a:rPr kumimoji="1" lang="en-US" altLang="ja-JP" sz="1400" baseline="0" dirty="0" smtClean="0">
                          <a:solidFill>
                            <a:schemeClr val="tx1"/>
                          </a:solidFill>
                          <a:latin typeface="+mn-lt"/>
                        </a:rPr>
                        <a:t> s</a:t>
                      </a:r>
                      <a:endParaRPr kumimoji="1" lang="ja-JP" altLang="en-US" sz="1400" dirty="0">
                        <a:solidFill>
                          <a:schemeClr val="tx1"/>
                        </a:solidFill>
                        <a:latin typeface="+mn-lt"/>
                      </a:endParaRPr>
                    </a:p>
                  </a:txBody>
                  <a:tcPr marL="88509" marR="88509" marT="44255" marB="442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kumimoji="1" lang="en-US" altLang="ja-JP" sz="1400" dirty="0" smtClean="0">
                          <a:solidFill>
                            <a:schemeClr val="tx1"/>
                          </a:solidFill>
                          <a:latin typeface="+mn-lt"/>
                        </a:rPr>
                        <a:t>8307.1 </a:t>
                      </a:r>
                      <a:r>
                        <a:rPr kumimoji="1" lang="en-US" altLang="ja-JP" sz="1400" baseline="0" dirty="0" smtClean="0">
                          <a:solidFill>
                            <a:schemeClr val="tx1"/>
                          </a:solidFill>
                          <a:latin typeface="+mn-lt"/>
                        </a:rPr>
                        <a:t>s</a:t>
                      </a:r>
                      <a:endParaRPr kumimoji="1" lang="ja-JP" altLang="en-US" sz="1400" dirty="0">
                        <a:solidFill>
                          <a:schemeClr val="tx1"/>
                        </a:solidFill>
                        <a:latin typeface="+mn-lt"/>
                      </a:endParaRPr>
                    </a:p>
                  </a:txBody>
                  <a:tcPr marL="88509" marR="88509" marT="44255" marB="442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kumimoji="1" lang="en-US" altLang="ja-JP" sz="1400" dirty="0" smtClean="0">
                          <a:solidFill>
                            <a:srgbClr val="FF0000"/>
                          </a:solidFill>
                          <a:latin typeface="+mn-lt"/>
                        </a:rPr>
                        <a:t>330.97</a:t>
                      </a:r>
                      <a:r>
                        <a:rPr kumimoji="1" lang="en-US" altLang="ja-JP" sz="1400" baseline="0" dirty="0" smtClean="0">
                          <a:solidFill>
                            <a:srgbClr val="FF0000"/>
                          </a:solidFill>
                          <a:latin typeface="+mn-lt"/>
                        </a:rPr>
                        <a:t> s</a:t>
                      </a:r>
                      <a:endParaRPr kumimoji="1" lang="ja-JP" altLang="en-US" sz="1400" dirty="0">
                        <a:solidFill>
                          <a:srgbClr val="FF0000"/>
                        </a:solidFill>
                        <a:latin typeface="+mn-lt"/>
                      </a:endParaRPr>
                    </a:p>
                  </a:txBody>
                  <a:tcPr marL="88509" marR="88509" marT="44255" marB="442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
        <p:nvSpPr>
          <p:cNvPr id="5" name="テキスト ボックス 4"/>
          <p:cNvSpPr txBox="1"/>
          <p:nvPr/>
        </p:nvSpPr>
        <p:spPr>
          <a:xfrm>
            <a:off x="4893653" y="5834189"/>
            <a:ext cx="4054673" cy="369332"/>
          </a:xfrm>
          <a:prstGeom prst="rect">
            <a:avLst/>
          </a:prstGeom>
          <a:noFill/>
        </p:spPr>
        <p:txBody>
          <a:bodyPr wrap="square" rtlCol="0">
            <a:spAutoFit/>
          </a:bodyPr>
          <a:lstStyle/>
          <a:p>
            <a:pPr fontAlgn="base">
              <a:spcBef>
                <a:spcPct val="0"/>
              </a:spcBef>
              <a:spcAft>
                <a:spcPct val="0"/>
              </a:spcAft>
            </a:pPr>
            <a:r>
              <a:rPr lang="ja-JP" altLang="en-US" dirty="0">
                <a:solidFill>
                  <a:srgbClr val="000000"/>
                </a:solidFill>
              </a:rPr>
              <a:t>注</a:t>
            </a:r>
            <a:r>
              <a:rPr lang="en-US" altLang="ja-JP" dirty="0">
                <a:solidFill>
                  <a:srgbClr val="000000"/>
                </a:solidFill>
              </a:rPr>
              <a:t>: </a:t>
            </a:r>
            <a:r>
              <a:rPr lang="ja-JP" altLang="en-US" dirty="0">
                <a:solidFill>
                  <a:srgbClr val="000000"/>
                </a:solidFill>
              </a:rPr>
              <a:t>全て</a:t>
            </a:r>
            <a:r>
              <a:rPr lang="en-US" altLang="ja-JP" dirty="0">
                <a:solidFill>
                  <a:srgbClr val="000000"/>
                </a:solidFill>
              </a:rPr>
              <a:t>200</a:t>
            </a:r>
            <a:r>
              <a:rPr lang="ja-JP" altLang="en-US" dirty="0">
                <a:solidFill>
                  <a:srgbClr val="000000"/>
                </a:solidFill>
              </a:rPr>
              <a:t>回反復した場合の計算時間</a:t>
            </a:r>
            <a:endParaRPr lang="ja-JP" altLang="en-US" dirty="0">
              <a:solidFill>
                <a:srgbClr val="000000"/>
              </a:solidFill>
            </a:endParaRPr>
          </a:p>
        </p:txBody>
      </p:sp>
    </p:spTree>
    <p:extLst>
      <p:ext uri="{BB962C8B-B14F-4D97-AF65-F5344CB8AC3E}">
        <p14:creationId xmlns:p14="http://schemas.microsoft.com/office/powerpoint/2010/main" val="2567310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37" fill="hold"/>
                                        <p:tgtEl>
                                          <p:spTgt spid="39"/>
                                        </p:tgtEl>
                                      </p:cBhvr>
                                    </p:cmd>
                                  </p:childTnLst>
                                </p:cTn>
                              </p:par>
                            </p:childTnLst>
                          </p:cTn>
                        </p:par>
                      </p:childTnLst>
                    </p:cTn>
                  </p:par>
                </p:childTnLst>
              </p:cTn>
              <p:nextCondLst>
                <p:cond evt="onClick" delay="0">
                  <p:tgtEl>
                    <p:spTgt spid="39"/>
                  </p:tgtEl>
                </p:cond>
              </p:nextCondLst>
            </p:seq>
            <p:audio>
              <p:cMediaNode vol="80000">
                <p:cTn id="7" fill="hold" display="0">
                  <p:stCondLst>
                    <p:cond delay="indefinite"/>
                  </p:stCondLst>
                  <p:endCondLst>
                    <p:cond evt="onStopAudio" delay="0">
                      <p:tgtEl>
                        <p:sldTgt/>
                      </p:tgtEl>
                    </p:cond>
                  </p:endCondLst>
                </p:cTn>
                <p:tgtEl>
                  <p:spTgt spid="39"/>
                </p:tgtEl>
              </p:cMediaNode>
            </p:audio>
            <p:seq concurrent="1" nextAc="seek">
              <p:cTn id="8" restart="whenNotActive" fill="hold" evtFilter="cancelBubble" nodeType="interactiveSeq">
                <p:stCondLst>
                  <p:cond evt="onClick" delay="0">
                    <p:tgtEl>
                      <p:spTgt spid="4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937" fill="hold"/>
                                        <p:tgtEl>
                                          <p:spTgt spid="40"/>
                                        </p:tgtEl>
                                      </p:cBhvr>
                                    </p:cmd>
                                  </p:childTnLst>
                                </p:cTn>
                              </p:par>
                            </p:childTnLst>
                          </p:cTn>
                        </p:par>
                      </p:childTnLst>
                    </p:cTn>
                  </p:par>
                </p:childTnLst>
              </p:cTn>
              <p:nextCondLst>
                <p:cond evt="onClick" delay="0">
                  <p:tgtEl>
                    <p:spTgt spid="40"/>
                  </p:tgtEl>
                </p:cond>
              </p:nextCondLst>
            </p:seq>
            <p:audio>
              <p:cMediaNode vol="100000">
                <p:cTn id="13" fill="hold" display="0">
                  <p:stCondLst>
                    <p:cond delay="indefinite"/>
                  </p:stCondLst>
                  <p:endCondLst>
                    <p:cond evt="onStopAudio" delay="0">
                      <p:tgtEl>
                        <p:sldTgt/>
                      </p:tgtEl>
                    </p:cond>
                  </p:endCondLst>
                </p:cTn>
                <p:tgtEl>
                  <p:spTgt spid="40"/>
                </p:tgtEl>
              </p:cMediaNode>
            </p:audio>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937" fill="hold"/>
                                        <p:tgtEl>
                                          <p:spTgt spid="41"/>
                                        </p:tgtEl>
                                      </p:cBhvr>
                                    </p:cmd>
                                  </p:childTnLst>
                                </p:cTn>
                              </p:par>
                            </p:childTnLst>
                          </p:cTn>
                        </p:par>
                      </p:childTnLst>
                    </p:cTn>
                  </p:par>
                </p:childTnLst>
              </p:cTn>
              <p:nextCondLst>
                <p:cond evt="onClick" delay="0">
                  <p:tgtEl>
                    <p:spTgt spid="41"/>
                  </p:tgtEl>
                </p:cond>
              </p:nextCondLst>
            </p:seq>
            <p:audio>
              <p:cMediaNode vol="100000">
                <p:cTn id="19" fill="hold" display="0">
                  <p:stCondLst>
                    <p:cond delay="indefinite"/>
                  </p:stCondLst>
                  <p:endCondLst>
                    <p:cond evt="onStopAudio" delay="0">
                      <p:tgtEl>
                        <p:sldTgt/>
                      </p:tgtEl>
                    </p:cond>
                  </p:endCondLst>
                </p:cTn>
                <p:tgtEl>
                  <p:spTgt spid="41"/>
                </p:tgtEl>
              </p:cMediaNode>
            </p:audio>
            <p:seq concurrent="1" nextAc="seek">
              <p:cTn id="20" restart="whenNotActive" fill="hold" evtFilter="cancelBubble" nodeType="interactiveSeq">
                <p:stCondLst>
                  <p:cond evt="onClick" delay="0">
                    <p:tgtEl>
                      <p:spTgt spid="4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8937" fill="hold"/>
                                        <p:tgtEl>
                                          <p:spTgt spid="42"/>
                                        </p:tgtEl>
                                      </p:cBhvr>
                                    </p:cmd>
                                  </p:childTnLst>
                                </p:cTn>
                              </p:par>
                            </p:childTnLst>
                          </p:cTn>
                        </p:par>
                      </p:childTnLst>
                    </p:cTn>
                  </p:par>
                </p:childTnLst>
              </p:cTn>
              <p:nextCondLst>
                <p:cond evt="onClick" delay="0">
                  <p:tgtEl>
                    <p:spTgt spid="42"/>
                  </p:tgtEl>
                </p:cond>
              </p:nextCondLst>
            </p:seq>
            <p:audio>
              <p:cMediaNode vol="100000">
                <p:cTn id="25" fill="hold" display="0">
                  <p:stCondLst>
                    <p:cond delay="indefinite"/>
                  </p:stCondLst>
                  <p:endCondLst>
                    <p:cond evt="onStopAudio" delay="0">
                      <p:tgtEl>
                        <p:sldTgt/>
                      </p:tgtEl>
                    </p:cond>
                  </p:endCondLst>
                </p:cTn>
                <p:tgtEl>
                  <p:spTgt spid="42"/>
                </p:tgtEl>
              </p:cMediaNode>
            </p:audio>
            <p:seq concurrent="1" nextAc="seek">
              <p:cTn id="26" restart="whenNotActive" fill="hold" evtFilter="cancelBubble" nodeType="interactiveSeq">
                <p:stCondLst>
                  <p:cond evt="onClick" delay="0">
                    <p:tgtEl>
                      <p:spTgt spid="43"/>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8937" fill="hold"/>
                                        <p:tgtEl>
                                          <p:spTgt spid="43"/>
                                        </p:tgtEl>
                                      </p:cBhvr>
                                    </p:cmd>
                                  </p:childTnLst>
                                </p:cTn>
                              </p:par>
                            </p:childTnLst>
                          </p:cTn>
                        </p:par>
                      </p:childTnLst>
                    </p:cTn>
                  </p:par>
                </p:childTnLst>
              </p:cTn>
              <p:nextCondLst>
                <p:cond evt="onClick" delay="0">
                  <p:tgtEl>
                    <p:spTgt spid="43"/>
                  </p:tgtEl>
                </p:cond>
              </p:nextCondLst>
            </p:seq>
            <p:audio>
              <p:cMediaNode vol="100000">
                <p:cTn id="31" fill="hold" display="0">
                  <p:stCondLst>
                    <p:cond delay="indefinite"/>
                  </p:stCondLst>
                  <p:endCondLst>
                    <p:cond evt="onStopAudio" delay="0">
                      <p:tgtEl>
                        <p:sldTgt/>
                      </p:tgtEl>
                    </p:cond>
                  </p:endCondLst>
                </p:cTn>
                <p:tgtEl>
                  <p:spTgt spid="43"/>
                </p:tgtEl>
              </p:cMediaNode>
            </p:audio>
            <p:seq concurrent="1" nextAc="seek">
              <p:cTn id="32" restart="whenNotActive" fill="hold" evtFilter="cancelBubble" nodeType="interactiveSeq">
                <p:stCondLst>
                  <p:cond evt="onClick" delay="0">
                    <p:tgtEl>
                      <p:spTgt spid="44"/>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8937" fill="hold"/>
                                        <p:tgtEl>
                                          <p:spTgt spid="44"/>
                                        </p:tgtEl>
                                      </p:cBhvr>
                                    </p:cmd>
                                  </p:childTnLst>
                                </p:cTn>
                              </p:par>
                            </p:childTnLst>
                          </p:cTn>
                        </p:par>
                      </p:childTnLst>
                    </p:cTn>
                  </p:par>
                </p:childTnLst>
              </p:cTn>
              <p:nextCondLst>
                <p:cond evt="onClick" delay="0">
                  <p:tgtEl>
                    <p:spTgt spid="44"/>
                  </p:tgtEl>
                </p:cond>
              </p:nextCondLst>
            </p:seq>
            <p:audio>
              <p:cMediaNode vol="100000">
                <p:cTn id="37" fill="hold" display="0">
                  <p:stCondLst>
                    <p:cond delay="indefinite"/>
                  </p:stCondLst>
                  <p:endCondLst>
                    <p:cond evt="onStopAudio" delay="0">
                      <p:tgtEl>
                        <p:sldTgt/>
                      </p:tgtEl>
                    </p:cond>
                  </p:endCondLst>
                </p:cTn>
                <p:tgtEl>
                  <p:spTgt spid="44"/>
                </p:tgtEl>
              </p:cMediaNode>
            </p:audio>
            <p:seq concurrent="1" nextAc="seek">
              <p:cTn id="38" restart="whenNotActive" fill="hold" evtFilter="cancelBubble" nodeType="interactiveSeq">
                <p:stCondLst>
                  <p:cond evt="onClick" delay="0">
                    <p:tgtEl>
                      <p:spTgt spid="45"/>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8937" fill="hold"/>
                                        <p:tgtEl>
                                          <p:spTgt spid="45"/>
                                        </p:tgtEl>
                                      </p:cBhvr>
                                    </p:cmd>
                                  </p:childTnLst>
                                </p:cTn>
                              </p:par>
                            </p:childTnLst>
                          </p:cTn>
                        </p:par>
                      </p:childTnLst>
                    </p:cTn>
                  </p:par>
                </p:childTnLst>
              </p:cTn>
              <p:nextCondLst>
                <p:cond evt="onClick" delay="0">
                  <p:tgtEl>
                    <p:spTgt spid="45"/>
                  </p:tgtEl>
                </p:cond>
              </p:nextCondLst>
            </p:seq>
            <p:audio>
              <p:cMediaNode vol="100000">
                <p:cTn id="43" fill="hold" display="0">
                  <p:stCondLst>
                    <p:cond delay="indefinite"/>
                  </p:stCondLst>
                  <p:endCondLst>
                    <p:cond evt="onStopAudio" delay="0">
                      <p:tgtEl>
                        <p:sldTgt/>
                      </p:tgtEl>
                    </p:cond>
                  </p:endCondLst>
                </p:cTn>
                <p:tgtEl>
                  <p:spTgt spid="45"/>
                </p:tgtEl>
              </p:cMediaNode>
            </p:audio>
            <p:seq concurrent="1" nextAc="seek">
              <p:cTn id="44" restart="whenNotActive" fill="hold" evtFilter="cancelBubble" nodeType="interactiveSeq">
                <p:stCondLst>
                  <p:cond evt="onClick" delay="0">
                    <p:tgtEl>
                      <p:spTgt spid="46"/>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8937" fill="hold"/>
                                        <p:tgtEl>
                                          <p:spTgt spid="46"/>
                                        </p:tgtEl>
                                      </p:cBhvr>
                                    </p:cmd>
                                  </p:childTnLst>
                                </p:cTn>
                              </p:par>
                            </p:childTnLst>
                          </p:cTn>
                        </p:par>
                      </p:childTnLst>
                    </p:cTn>
                  </p:par>
                </p:childTnLst>
              </p:cTn>
              <p:nextCondLst>
                <p:cond evt="onClick" delay="0">
                  <p:tgtEl>
                    <p:spTgt spid="46"/>
                  </p:tgtEl>
                </p:cond>
              </p:nextCondLst>
            </p:seq>
            <p:audio>
              <p:cMediaNode vol="100000">
                <p:cTn id="49" fill="hold" display="0">
                  <p:stCondLst>
                    <p:cond delay="indefinite"/>
                  </p:stCondLst>
                  <p:endCondLst>
                    <p:cond evt="onStopAudio" delay="0">
                      <p:tgtEl>
                        <p:sldTgt/>
                      </p:tgtEl>
                    </p:cond>
                  </p:endCondLst>
                </p:cTn>
                <p:tgtEl>
                  <p:spTgt spid="46"/>
                </p:tgtEl>
              </p:cMediaNode>
            </p:audio>
            <p:seq concurrent="1" nextAc="seek">
              <p:cTn id="50" restart="whenNotActive" fill="hold" evtFilter="cancelBubble" nodeType="interactiveSeq">
                <p:stCondLst>
                  <p:cond evt="onClick" delay="0">
                    <p:tgtEl>
                      <p:spTgt spid="47"/>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8937" fill="hold"/>
                                        <p:tgtEl>
                                          <p:spTgt spid="47"/>
                                        </p:tgtEl>
                                      </p:cBhvr>
                                    </p:cmd>
                                  </p:childTnLst>
                                </p:cTn>
                              </p:par>
                            </p:childTnLst>
                          </p:cTn>
                        </p:par>
                      </p:childTnLst>
                    </p:cTn>
                  </p:par>
                </p:childTnLst>
              </p:cTn>
              <p:nextCondLst>
                <p:cond evt="onClick" delay="0">
                  <p:tgtEl>
                    <p:spTgt spid="47"/>
                  </p:tgtEl>
                </p:cond>
              </p:nextCondLst>
            </p:seq>
            <p:audio>
              <p:cMediaNode vol="100000">
                <p:cTn id="55" fill="hold" display="0">
                  <p:stCondLst>
                    <p:cond delay="indefinite"/>
                  </p:stCondLst>
                  <p:endCondLst>
                    <p:cond evt="onStopAudio" delay="0">
                      <p:tgtEl>
                        <p:sldTgt/>
                      </p:tgtEl>
                    </p:cond>
                  </p:endCondLst>
                </p:cTn>
                <p:tgtEl>
                  <p:spTgt spid="4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13"/>
          <a:stretch>
            <a:fillRect/>
          </a:stretch>
        </p:blipFill>
        <p:spPr>
          <a:xfrm>
            <a:off x="584707" y="1006709"/>
            <a:ext cx="6771667" cy="4987302"/>
          </a:xfrm>
          <a:prstGeom prst="rect">
            <a:avLst/>
          </a:prstGeom>
        </p:spPr>
      </p:pic>
      <p:sp>
        <p:nvSpPr>
          <p:cNvPr id="2" name="タイトル 1"/>
          <p:cNvSpPr>
            <a:spLocks noGrp="1"/>
          </p:cNvSpPr>
          <p:nvPr>
            <p:ph type="title"/>
          </p:nvPr>
        </p:nvSpPr>
        <p:spPr/>
        <p:txBody>
          <a:bodyPr/>
          <a:lstStyle/>
          <a:p>
            <a:r>
              <a:rPr kumimoji="1" lang="ja-JP" altLang="en-US" dirty="0" smtClean="0"/>
              <a:t>簡易実験結果</a:t>
            </a:r>
            <a:r>
              <a:rPr kumimoji="1" lang="ja-JP" altLang="en-US" sz="2400" dirty="0" smtClean="0"/>
              <a:t>（</a:t>
            </a:r>
            <a:r>
              <a:rPr lang="ja-JP" altLang="en-US" sz="2400" dirty="0" smtClean="0"/>
              <a:t>角野＋、</a:t>
            </a:r>
            <a:r>
              <a:rPr kumimoji="1" lang="en-US" altLang="ja-JP" sz="2400" dirty="0" smtClean="0"/>
              <a:t>2018</a:t>
            </a:r>
            <a:r>
              <a:rPr lang="ja-JP" altLang="en-US" sz="2400" dirty="0" smtClean="0"/>
              <a:t>年</a:t>
            </a:r>
            <a:r>
              <a:rPr lang="en-US" altLang="ja-JP" sz="2400" dirty="0" smtClean="0"/>
              <a:t>3</a:t>
            </a:r>
            <a:r>
              <a:rPr lang="ja-JP" altLang="en-US" sz="2400" dirty="0" smtClean="0"/>
              <a:t>月</a:t>
            </a:r>
            <a:r>
              <a:rPr kumimoji="1" lang="ja-JP" altLang="en-US" sz="2400" dirty="0" smtClean="0"/>
              <a:t>音響学会）</a:t>
            </a:r>
            <a:endParaRPr kumimoji="1" lang="ja-JP" altLang="en-US" sz="2400" dirty="0"/>
          </a:p>
        </p:txBody>
      </p:sp>
      <p:grpSp>
        <p:nvGrpSpPr>
          <p:cNvPr id="9" name="図形グループ 8"/>
          <p:cNvGrpSpPr/>
          <p:nvPr/>
        </p:nvGrpSpPr>
        <p:grpSpPr>
          <a:xfrm>
            <a:off x="0" y="782572"/>
            <a:ext cx="7941080" cy="4585124"/>
            <a:chOff x="85049" y="578396"/>
            <a:chExt cx="7745648" cy="4428989"/>
          </a:xfrm>
        </p:grpSpPr>
        <p:sp>
          <p:nvSpPr>
            <p:cNvPr id="15" name="テキスト ボックス 14"/>
            <p:cNvSpPr txBox="1"/>
            <p:nvPr/>
          </p:nvSpPr>
          <p:spPr>
            <a:xfrm>
              <a:off x="4723606" y="578396"/>
              <a:ext cx="3107091" cy="356755"/>
            </a:xfrm>
            <a:prstGeom prst="rect">
              <a:avLst/>
            </a:prstGeom>
            <a:noFill/>
          </p:spPr>
          <p:txBody>
            <a:bodyPr wrap="none" rtlCol="0">
              <a:spAutoFit/>
            </a:bodyPr>
            <a:lstStyle/>
            <a:p>
              <a:r>
                <a:rPr lang="en-US" altLang="ja-JP" b="1" dirty="0">
                  <a:solidFill>
                    <a:srgbClr val="C00000"/>
                  </a:solidFill>
                  <a:ea typeface="New Gulim" pitchFamily="18" charset="-127"/>
                </a:rPr>
                <a:t>Proposed method (IDLMA)</a:t>
              </a:r>
              <a:endParaRPr lang="ja-JP" altLang="en-US" b="1" dirty="0" err="1">
                <a:solidFill>
                  <a:srgbClr val="C00000"/>
                </a:solidFill>
                <a:ea typeface="ＭＳ Ｐゴシック" pitchFamily="50" charset="-128"/>
              </a:endParaRPr>
            </a:p>
          </p:txBody>
        </p:sp>
        <p:grpSp>
          <p:nvGrpSpPr>
            <p:cNvPr id="17" name="図形グループ 16"/>
            <p:cNvGrpSpPr/>
            <p:nvPr/>
          </p:nvGrpSpPr>
          <p:grpSpPr>
            <a:xfrm>
              <a:off x="85049" y="868604"/>
              <a:ext cx="768159" cy="4138781"/>
              <a:chOff x="946414" y="841315"/>
              <a:chExt cx="768159" cy="4138781"/>
            </a:xfrm>
          </p:grpSpPr>
          <p:grpSp>
            <p:nvGrpSpPr>
              <p:cNvPr id="19" name="グループ化 66"/>
              <p:cNvGrpSpPr/>
              <p:nvPr/>
            </p:nvGrpSpPr>
            <p:grpSpPr>
              <a:xfrm rot="10800000">
                <a:off x="1050581" y="1149658"/>
                <a:ext cx="559823" cy="3830438"/>
                <a:chOff x="242032" y="1372406"/>
                <a:chExt cx="774094" cy="4636144"/>
              </a:xfrm>
              <a:gradFill flip="none" rotWithShape="1">
                <a:gsLst>
                  <a:gs pos="0">
                    <a:srgbClr val="FF9B9B"/>
                  </a:gs>
                  <a:gs pos="100000">
                    <a:srgbClr val="DE0000"/>
                  </a:gs>
                </a:gsLst>
                <a:lin ang="5400000" scaled="1"/>
                <a:tileRect/>
              </a:gradFill>
            </p:grpSpPr>
            <p:sp>
              <p:nvSpPr>
                <p:cNvPr id="26" name="二等辺三角形 67"/>
                <p:cNvSpPr/>
                <p:nvPr/>
              </p:nvSpPr>
              <p:spPr>
                <a:xfrm>
                  <a:off x="502997" y="1372406"/>
                  <a:ext cx="252164" cy="434245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7" name="二等辺三角形 68"/>
                <p:cNvSpPr/>
                <p:nvPr/>
              </p:nvSpPr>
              <p:spPr>
                <a:xfrm rot="10800000">
                  <a:off x="242032" y="5580569"/>
                  <a:ext cx="774094" cy="42798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25" name="テキスト ボックス 24"/>
              <p:cNvSpPr txBox="1"/>
              <p:nvPr/>
            </p:nvSpPr>
            <p:spPr>
              <a:xfrm>
                <a:off x="946414" y="841315"/>
                <a:ext cx="768159" cy="369332"/>
              </a:xfrm>
              <a:prstGeom prst="rect">
                <a:avLst/>
              </a:prstGeom>
              <a:noFill/>
            </p:spPr>
            <p:txBody>
              <a:bodyPr wrap="none" rtlCol="0">
                <a:spAutoFit/>
              </a:bodyPr>
              <a:lstStyle/>
              <a:p>
                <a:r>
                  <a:rPr lang="en-US" altLang="ja-JP" b="1" dirty="0">
                    <a:solidFill>
                      <a:prstClr val="black">
                        <a:lumMod val="75000"/>
                        <a:lumOff val="25000"/>
                      </a:prstClr>
                    </a:solidFill>
                    <a:ea typeface="New Gulim" pitchFamily="18" charset="-127"/>
                  </a:rPr>
                  <a:t>Good</a:t>
                </a:r>
                <a:endParaRPr lang="ja-JP" altLang="en-US" b="1" dirty="0" err="1">
                  <a:solidFill>
                    <a:prstClr val="black">
                      <a:lumMod val="75000"/>
                      <a:lumOff val="25000"/>
                    </a:prstClr>
                  </a:solidFill>
                  <a:ea typeface="ＭＳ Ｐゴシック" pitchFamily="50" charset="-128"/>
                </a:endParaRPr>
              </a:p>
            </p:txBody>
          </p:sp>
        </p:grpSp>
      </p:grpSp>
      <p:sp>
        <p:nvSpPr>
          <p:cNvPr id="8" name="テキスト ボックス 7"/>
          <p:cNvSpPr txBox="1"/>
          <p:nvPr/>
        </p:nvSpPr>
        <p:spPr>
          <a:xfrm>
            <a:off x="300285" y="6020397"/>
            <a:ext cx="3829895" cy="369332"/>
          </a:xfrm>
          <a:prstGeom prst="rect">
            <a:avLst/>
          </a:prstGeom>
          <a:noFill/>
        </p:spPr>
        <p:txBody>
          <a:bodyPr wrap="none" rtlCol="0">
            <a:spAutoFit/>
          </a:bodyPr>
          <a:lstStyle/>
          <a:p>
            <a:pPr marL="285750" indent="-285750">
              <a:buFont typeface="Wingdings" charset="2"/>
              <a:buChar char="n"/>
            </a:pPr>
            <a:r>
              <a:rPr lang="en-US" altLang="ja-JP" b="1" dirty="0">
                <a:solidFill>
                  <a:prstClr val="black">
                    <a:lumMod val="75000"/>
                    <a:lumOff val="25000"/>
                  </a:prstClr>
                </a:solidFill>
              </a:rPr>
              <a:t>10</a:t>
            </a:r>
            <a:r>
              <a:rPr lang="ja-JP" altLang="en-US" b="1" dirty="0">
                <a:solidFill>
                  <a:prstClr val="black">
                    <a:lumMod val="75000"/>
                    <a:lumOff val="25000"/>
                  </a:prstClr>
                </a:solidFill>
              </a:rPr>
              <a:t>回に</a:t>
            </a:r>
            <a:r>
              <a:rPr lang="en-US" altLang="ja-JP" b="1" dirty="0">
                <a:solidFill>
                  <a:prstClr val="black">
                    <a:lumMod val="75000"/>
                    <a:lumOff val="25000"/>
                  </a:prstClr>
                </a:solidFill>
              </a:rPr>
              <a:t>1</a:t>
            </a:r>
            <a:r>
              <a:rPr lang="ja-JP" altLang="en-US" b="1" dirty="0">
                <a:solidFill>
                  <a:prstClr val="black">
                    <a:lumMod val="75000"/>
                    <a:lumOff val="25000"/>
                  </a:prstClr>
                </a:solidFill>
              </a:rPr>
              <a:t>回</a:t>
            </a:r>
            <a:r>
              <a:rPr lang="en-US" altLang="ja-JP" b="1" dirty="0">
                <a:solidFill>
                  <a:prstClr val="black">
                    <a:lumMod val="75000"/>
                    <a:lumOff val="25000"/>
                  </a:prstClr>
                </a:solidFill>
              </a:rPr>
              <a:t> DNN</a:t>
            </a:r>
            <a:r>
              <a:rPr lang="ja-JP" altLang="en-US" b="1" dirty="0">
                <a:solidFill>
                  <a:prstClr val="black">
                    <a:lumMod val="75000"/>
                    <a:lumOff val="25000"/>
                  </a:prstClr>
                </a:solidFill>
              </a:rPr>
              <a:t>で分散行列を更新</a:t>
            </a:r>
            <a:endParaRPr lang="ja-JP" altLang="en-US" b="1" dirty="0">
              <a:solidFill>
                <a:prstClr val="black">
                  <a:lumMod val="75000"/>
                  <a:lumOff val="25000"/>
                </a:prstClr>
              </a:solidFill>
            </a:endParaRPr>
          </a:p>
        </p:txBody>
      </p:sp>
      <p:sp>
        <p:nvSpPr>
          <p:cNvPr id="3" name="テキスト ボックス 2"/>
          <p:cNvSpPr txBox="1"/>
          <p:nvPr/>
        </p:nvSpPr>
        <p:spPr>
          <a:xfrm>
            <a:off x="2313015" y="2751627"/>
            <a:ext cx="1213794" cy="369332"/>
          </a:xfrm>
          <a:prstGeom prst="rect">
            <a:avLst/>
          </a:prstGeom>
          <a:noFill/>
        </p:spPr>
        <p:txBody>
          <a:bodyPr wrap="none" rtlCol="0">
            <a:spAutoFit/>
          </a:bodyPr>
          <a:lstStyle/>
          <a:p>
            <a:r>
              <a:rPr lang="en-US" altLang="ja-JP" b="1" dirty="0">
                <a:solidFill>
                  <a:srgbClr val="4F81BD"/>
                </a:solidFill>
                <a:ea typeface="New Gulim" pitchFamily="18" charset="-127"/>
              </a:rPr>
              <a:t>DNN+WF</a:t>
            </a:r>
            <a:endParaRPr lang="ja-JP" altLang="en-US" b="1" dirty="0" err="1">
              <a:solidFill>
                <a:srgbClr val="4F81BD"/>
              </a:solidFill>
              <a:ea typeface="ＭＳ Ｐゴシック" pitchFamily="50" charset="-128"/>
            </a:endParaRPr>
          </a:p>
        </p:txBody>
      </p:sp>
      <p:sp>
        <p:nvSpPr>
          <p:cNvPr id="10" name="テキスト ボックス 9"/>
          <p:cNvSpPr txBox="1"/>
          <p:nvPr/>
        </p:nvSpPr>
        <p:spPr>
          <a:xfrm>
            <a:off x="5641421" y="3388291"/>
            <a:ext cx="918841" cy="369332"/>
          </a:xfrm>
          <a:prstGeom prst="rect">
            <a:avLst/>
          </a:prstGeom>
          <a:noFill/>
        </p:spPr>
        <p:txBody>
          <a:bodyPr wrap="none" rtlCol="0">
            <a:spAutoFit/>
          </a:bodyPr>
          <a:lstStyle/>
          <a:p>
            <a:r>
              <a:rPr lang="en-US" altLang="ja-JP" b="1" dirty="0">
                <a:solidFill>
                  <a:srgbClr val="F79646"/>
                </a:solidFill>
                <a:ea typeface="New Gulim" pitchFamily="18" charset="-127"/>
              </a:rPr>
              <a:t>ILRMA</a:t>
            </a:r>
            <a:endParaRPr lang="ja-JP" altLang="en-US" b="1" dirty="0">
              <a:solidFill>
                <a:srgbClr val="F79646"/>
              </a:solidFill>
              <a:ea typeface="ＭＳ Ｐゴシック" pitchFamily="50" charset="-128"/>
            </a:endParaRPr>
          </a:p>
        </p:txBody>
      </p:sp>
      <p:sp>
        <p:nvSpPr>
          <p:cNvPr id="16" name="テキスト ボックス 15"/>
          <p:cNvSpPr txBox="1"/>
          <p:nvPr/>
        </p:nvSpPr>
        <p:spPr>
          <a:xfrm>
            <a:off x="2633362" y="1694502"/>
            <a:ext cx="1564852" cy="369332"/>
          </a:xfrm>
          <a:prstGeom prst="rect">
            <a:avLst/>
          </a:prstGeom>
          <a:noFill/>
        </p:spPr>
        <p:txBody>
          <a:bodyPr wrap="none" rtlCol="0">
            <a:spAutoFit/>
          </a:bodyPr>
          <a:lstStyle/>
          <a:p>
            <a:r>
              <a:rPr lang="en-US" altLang="ja-JP" b="1" dirty="0" err="1">
                <a:solidFill>
                  <a:srgbClr val="008F00"/>
                </a:solidFill>
                <a:ea typeface="New Gulim" pitchFamily="18" charset="-127"/>
              </a:rPr>
              <a:t>Duong+DNN</a:t>
            </a:r>
            <a:endParaRPr lang="ja-JP" altLang="en-US" b="1" dirty="0" err="1">
              <a:solidFill>
                <a:srgbClr val="008F00"/>
              </a:solidFill>
              <a:ea typeface="ＭＳ Ｐゴシック" pitchFamily="50" charset="-128"/>
            </a:endParaRPr>
          </a:p>
        </p:txBody>
      </p:sp>
      <p:sp>
        <p:nvSpPr>
          <p:cNvPr id="11" name="右中かっこ 10"/>
          <p:cNvSpPr/>
          <p:nvPr/>
        </p:nvSpPr>
        <p:spPr>
          <a:xfrm>
            <a:off x="7080422" y="1151904"/>
            <a:ext cx="275952" cy="1915562"/>
          </a:xfrm>
          <a:prstGeom prst="rightBrace">
            <a:avLst/>
          </a:prstGeom>
          <a:ln w="57150">
            <a:solidFill>
              <a:schemeClr val="accent2">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12" name="テキスト ボックス 11"/>
          <p:cNvSpPr txBox="1"/>
          <p:nvPr/>
        </p:nvSpPr>
        <p:spPr>
          <a:xfrm>
            <a:off x="7534563" y="1914964"/>
            <a:ext cx="1040670" cy="369332"/>
          </a:xfrm>
          <a:prstGeom prst="rect">
            <a:avLst/>
          </a:prstGeom>
          <a:noFill/>
        </p:spPr>
        <p:txBody>
          <a:bodyPr wrap="none" rtlCol="0">
            <a:spAutoFit/>
          </a:bodyPr>
          <a:lstStyle/>
          <a:p>
            <a:r>
              <a:rPr lang="ja-JP" altLang="en-US" b="1" dirty="0">
                <a:solidFill>
                  <a:prstClr val="black">
                    <a:lumMod val="75000"/>
                    <a:lumOff val="25000"/>
                  </a:prstClr>
                </a:solidFill>
              </a:rPr>
              <a:t>教師あり</a:t>
            </a:r>
            <a:endParaRPr lang="ja-JP" altLang="en-US" b="1" dirty="0">
              <a:solidFill>
                <a:prstClr val="black">
                  <a:lumMod val="75000"/>
                  <a:lumOff val="25000"/>
                </a:prstClr>
              </a:solidFill>
            </a:endParaRPr>
          </a:p>
        </p:txBody>
      </p:sp>
      <p:cxnSp>
        <p:nvCxnSpPr>
          <p:cNvPr id="14" name="直線矢印コネクタ 13"/>
          <p:cNvCxnSpPr/>
          <p:nvPr/>
        </p:nvCxnSpPr>
        <p:spPr>
          <a:xfrm>
            <a:off x="7068443" y="3255225"/>
            <a:ext cx="385385" cy="39"/>
          </a:xfrm>
          <a:prstGeom prst="straightConnector1">
            <a:avLst/>
          </a:prstGeom>
          <a:ln w="57150">
            <a:solidFill>
              <a:schemeClr val="accent2">
                <a:lumMod val="50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7387083" y="3076046"/>
            <a:ext cx="1132041" cy="369332"/>
          </a:xfrm>
          <a:prstGeom prst="rect">
            <a:avLst/>
          </a:prstGeom>
          <a:noFill/>
        </p:spPr>
        <p:txBody>
          <a:bodyPr wrap="none" rtlCol="0">
            <a:spAutoFit/>
          </a:bodyPr>
          <a:lstStyle/>
          <a:p>
            <a:r>
              <a:rPr lang="ja-JP" altLang="en-US" b="1" dirty="0">
                <a:solidFill>
                  <a:prstClr val="black">
                    <a:lumMod val="75000"/>
                    <a:lumOff val="25000"/>
                  </a:prstClr>
                </a:solidFill>
              </a:rPr>
              <a:t>ブラインド</a:t>
            </a:r>
            <a:endParaRPr lang="ja-JP" altLang="en-US" b="1" dirty="0">
              <a:solidFill>
                <a:prstClr val="black">
                  <a:lumMod val="75000"/>
                  <a:lumOff val="25000"/>
                </a:prstClr>
              </a:solidFill>
            </a:endParaRPr>
          </a:p>
        </p:txBody>
      </p:sp>
      <p:pic>
        <p:nvPicPr>
          <p:cNvPr id="18" name="vocals_303_idl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711437" y="1034345"/>
            <a:ext cx="556741" cy="556741"/>
          </a:xfrm>
          <a:prstGeom prst="rect">
            <a:avLst/>
          </a:prstGeom>
        </p:spPr>
      </p:pic>
      <p:pic>
        <p:nvPicPr>
          <p:cNvPr id="20" name="mix_30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268178" y="5069780"/>
            <a:ext cx="669630" cy="669630"/>
          </a:xfrm>
          <a:prstGeom prst="rect">
            <a:avLst/>
          </a:prstGeom>
        </p:spPr>
      </p:pic>
      <p:pic>
        <p:nvPicPr>
          <p:cNvPr id="21" name="bass_303_idl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8509246" y="1053828"/>
            <a:ext cx="553416" cy="553416"/>
          </a:xfrm>
          <a:prstGeom prst="rect">
            <a:avLst/>
          </a:prstGeom>
        </p:spPr>
      </p:pic>
      <p:pic>
        <p:nvPicPr>
          <p:cNvPr id="23" name="303_bass_wf">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8550921" y="2583660"/>
            <a:ext cx="511740" cy="511740"/>
          </a:xfrm>
          <a:prstGeom prst="rect">
            <a:avLst/>
          </a:prstGeom>
        </p:spPr>
      </p:pic>
      <p:pic>
        <p:nvPicPr>
          <p:cNvPr id="24" name="bass_303_duongdnn">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8546149" y="1834817"/>
            <a:ext cx="498201" cy="498201"/>
          </a:xfrm>
          <a:prstGeom prst="rect">
            <a:avLst/>
          </a:prstGeom>
        </p:spPr>
      </p:pic>
      <p:sp>
        <p:nvSpPr>
          <p:cNvPr id="13" name="テキスト ボックス 12"/>
          <p:cNvSpPr txBox="1"/>
          <p:nvPr/>
        </p:nvSpPr>
        <p:spPr>
          <a:xfrm>
            <a:off x="4686818" y="5739410"/>
            <a:ext cx="2393604" cy="338554"/>
          </a:xfrm>
          <a:prstGeom prst="rect">
            <a:avLst/>
          </a:prstGeom>
          <a:noFill/>
        </p:spPr>
        <p:txBody>
          <a:bodyPr wrap="none" rtlCol="0">
            <a:spAutoFit/>
          </a:bodyPr>
          <a:lstStyle/>
          <a:p>
            <a:r>
              <a:rPr lang="en-US" altLang="ja-JP" sz="1600" dirty="0">
                <a:solidFill>
                  <a:prstClr val="black">
                    <a:lumMod val="75000"/>
                    <a:lumOff val="25000"/>
                  </a:prstClr>
                </a:solidFill>
              </a:rPr>
              <a:t>(</a:t>
            </a:r>
            <a:r>
              <a:rPr lang="ja-JP" altLang="en-US" sz="1600" dirty="0">
                <a:solidFill>
                  <a:prstClr val="black">
                    <a:lumMod val="75000"/>
                    <a:lumOff val="25000"/>
                  </a:prstClr>
                </a:solidFill>
              </a:rPr>
              <a:t>空間モデルの更新回数</a:t>
            </a:r>
            <a:r>
              <a:rPr lang="en-US" altLang="ja-JP" sz="1600" dirty="0">
                <a:solidFill>
                  <a:prstClr val="black">
                    <a:lumMod val="75000"/>
                    <a:lumOff val="25000"/>
                  </a:prstClr>
                </a:solidFill>
              </a:rPr>
              <a:t>)</a:t>
            </a:r>
            <a:endParaRPr lang="ja-JP" altLang="en-US" sz="1600" dirty="0" err="1">
              <a:solidFill>
                <a:prstClr val="black">
                  <a:lumMod val="75000"/>
                  <a:lumOff val="25000"/>
                </a:prstClr>
              </a:solidFill>
            </a:endParaRPr>
          </a:p>
        </p:txBody>
      </p:sp>
    </p:spTree>
    <p:extLst>
      <p:ext uri="{BB962C8B-B14F-4D97-AF65-F5344CB8AC3E}">
        <p14:creationId xmlns:p14="http://schemas.microsoft.com/office/powerpoint/2010/main" val="6959625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25" fill="hold"/>
                                        <p:tgtEl>
                                          <p:spTgt spid="18"/>
                                        </p:tgtEl>
                                      </p:cBhvr>
                                    </p:cmd>
                                  </p:childTnLst>
                                </p:cTn>
                              </p:par>
                            </p:childTnLst>
                          </p:cTn>
                        </p:par>
                      </p:childTnLst>
                    </p:cTn>
                  </p:par>
                </p:childTnLst>
              </p:cTn>
              <p:nextCondLst>
                <p:cond evt="onClick" delay="0">
                  <p:tgtEl>
                    <p:spTgt spid="18"/>
                  </p:tgtEl>
                </p:cond>
              </p:nextCondLst>
            </p:seq>
            <p:audio>
              <p:cMediaNode vol="80000">
                <p:cTn id="7" fill="hold" display="0">
                  <p:stCondLst>
                    <p:cond delay="indefinite"/>
                  </p:stCondLst>
                  <p:endCondLst>
                    <p:cond evt="onStopAudio" delay="0">
                      <p:tgtEl>
                        <p:sldTgt/>
                      </p:tgtEl>
                    </p:cond>
                  </p:endCondLst>
                </p:cTn>
                <p:tgtEl>
                  <p:spTgt spid="18"/>
                </p:tgtEl>
              </p:cMediaNode>
            </p:audi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625" fill="hold"/>
                                        <p:tgtEl>
                                          <p:spTgt spid="20"/>
                                        </p:tgtEl>
                                      </p:cBhvr>
                                    </p:cmd>
                                  </p:childTnLst>
                                </p:cTn>
                              </p:par>
                            </p:childTnLst>
                          </p:cTn>
                        </p:par>
                      </p:childTnLst>
                    </p:cTn>
                  </p:par>
                </p:childTnLst>
              </p:cTn>
              <p:nextCondLst>
                <p:cond evt="onClick" delay="0">
                  <p:tgtEl>
                    <p:spTgt spid="20"/>
                  </p:tgtEl>
                </p:cond>
              </p:nextCondLst>
            </p:seq>
            <p:audio>
              <p:cMediaNode vol="80000">
                <p:cTn id="13" fill="hold" display="0">
                  <p:stCondLst>
                    <p:cond delay="indefinite"/>
                  </p:stCondLst>
                  <p:endCondLst>
                    <p:cond evt="onStopAudio" delay="0">
                      <p:tgtEl>
                        <p:sldTgt/>
                      </p:tgtEl>
                    </p:cond>
                  </p:endCondLst>
                </p:cTn>
                <p:tgtEl>
                  <p:spTgt spid="20"/>
                </p:tgtEl>
              </p:cMediaNode>
            </p:audio>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625" fill="hold"/>
                                        <p:tgtEl>
                                          <p:spTgt spid="21"/>
                                        </p:tgtEl>
                                      </p:cBhvr>
                                    </p:cmd>
                                  </p:childTnLst>
                                </p:cTn>
                              </p:par>
                            </p:childTnLst>
                          </p:cTn>
                        </p:par>
                      </p:childTnLst>
                    </p:cTn>
                  </p:par>
                </p:childTnLst>
              </p:cTn>
              <p:nextCondLst>
                <p:cond evt="onClick" delay="0">
                  <p:tgtEl>
                    <p:spTgt spid="21"/>
                  </p:tgtEl>
                </p:cond>
              </p:nextCondLst>
            </p:seq>
            <p:audio>
              <p:cMediaNode vol="80000">
                <p:cTn id="19" fill="hold" display="0">
                  <p:stCondLst>
                    <p:cond delay="indefinite"/>
                  </p:stCondLst>
                  <p:endCondLst>
                    <p:cond evt="onStopAudio" delay="0">
                      <p:tgtEl>
                        <p:sldTgt/>
                      </p:tgtEl>
                    </p:cond>
                  </p:endCondLst>
                </p:cTn>
                <p:tgtEl>
                  <p:spTgt spid="21"/>
                </p:tgtEl>
              </p:cMediaNode>
            </p:audio>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0625" fill="hold"/>
                                        <p:tgtEl>
                                          <p:spTgt spid="23"/>
                                        </p:tgtEl>
                                      </p:cBhvr>
                                    </p:cmd>
                                  </p:childTnLst>
                                </p:cTn>
                              </p:par>
                            </p:childTnLst>
                          </p:cTn>
                        </p:par>
                      </p:childTnLst>
                    </p:cTn>
                  </p:par>
                </p:childTnLst>
              </p:cTn>
              <p:nextCondLst>
                <p:cond evt="onClick" delay="0">
                  <p:tgtEl>
                    <p:spTgt spid="23"/>
                  </p:tgtEl>
                </p:cond>
              </p:nextCondLst>
            </p:seq>
            <p:audio>
              <p:cMediaNode vol="80000">
                <p:cTn id="25" fill="hold" display="0">
                  <p:stCondLst>
                    <p:cond delay="indefinite"/>
                  </p:stCondLst>
                  <p:endCondLst>
                    <p:cond evt="onStopAudio" delay="0">
                      <p:tgtEl>
                        <p:sldTgt/>
                      </p:tgtEl>
                    </p:cond>
                  </p:endCondLst>
                </p:cTn>
                <p:tgtEl>
                  <p:spTgt spid="23"/>
                </p:tgtEl>
              </p:cMediaNode>
            </p:audio>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0625" fill="hold"/>
                                        <p:tgtEl>
                                          <p:spTgt spid="24"/>
                                        </p:tgtEl>
                                      </p:cBhvr>
                                    </p:cmd>
                                  </p:childTnLst>
                                </p:cTn>
                              </p:par>
                            </p:childTnLst>
                          </p:cTn>
                        </p:par>
                      </p:childTnLst>
                    </p:cTn>
                  </p:par>
                </p:childTnLst>
              </p:cTn>
              <p:nextCondLst>
                <p:cond evt="onClick" delay="0">
                  <p:tgtEl>
                    <p:spTgt spid="24"/>
                  </p:tgtEl>
                </p:cond>
              </p:nextCondLst>
            </p:seq>
            <p:audio>
              <p:cMediaNode vol="80000">
                <p:cTn id="31" fill="hold" display="0">
                  <p:stCondLst>
                    <p:cond delay="indefinite"/>
                  </p:stCondLst>
                  <p:endCondLst>
                    <p:cond evt="onStopAudio" delay="0">
                      <p:tgtEl>
                        <p:sldTgt/>
                      </p:tgtEl>
                    </p:cond>
                  </p:endCondLst>
                </p:cTn>
                <p:tgtEl>
                  <p:spTgt spid="24"/>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int">
      <a:majorFont>
        <a:latin typeface="Tahoma"/>
        <a:ea typeface="MS UI Gothic"/>
        <a:cs typeface=""/>
      </a:majorFont>
      <a:minorFont>
        <a:latin typeface="Tahoma"/>
        <a:ea typeface="MS UI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cap="flat" cmpd="sng" algn="ctr">
          <a:solidFill>
            <a:srgbClr val="3333FF"/>
          </a:solidFill>
          <a:prstDash val="solid"/>
          <a:round/>
          <a:headEnd type="none" w="med" len="med"/>
          <a:tailEnd type="arrow" w="med" len="med"/>
        </a:ln>
        <a:effectLst/>
      </a:spPr>
      <a:bodyPr vert="horz" wrap="non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600" b="0" i="0" u="none" strike="noStrike" cap="none" normalizeH="0" baseline="0" smtClean="0">
            <a:ln>
              <a:noFill/>
            </a:ln>
            <a:solidFill>
              <a:schemeClr val="tx1"/>
            </a:solidFill>
            <a:effectLst/>
            <a:latin typeface="Arial" charset="0"/>
            <a:ea typeface="MS UI Gothic"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ja-JP" altLang="en-US" sz="1600" b="0" i="0" u="none" strike="noStrike" cap="none" normalizeH="0" baseline="0" smtClean="0">
            <a:ln>
              <a:noFill/>
            </a:ln>
            <a:solidFill>
              <a:schemeClr val="tx1"/>
            </a:solidFill>
            <a:effectLst/>
            <a:latin typeface="Arial" charset="0"/>
            <a:ea typeface="MS UI Gothic" pitchFamily="50" charset="-128"/>
          </a:defRPr>
        </a:defPPr>
      </a:lst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sign006-simple violet-">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ホワイト">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4">
      <a:majorFont>
        <a:latin typeface="MigMix 2P"/>
        <a:ea typeface="MigMix 2P"/>
        <a:cs typeface=""/>
      </a:majorFont>
      <a:minorFont>
        <a:latin typeface="MigMix 2P"/>
        <a:ea typeface="MigMix 2P"/>
        <a:cs typeface=""/>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40000"/>
            <a:lumOff val="60000"/>
          </a:schemeClr>
        </a:solidFill>
        <a:ln w="38100">
          <a:solidFill>
            <a:schemeClr val="accent1">
              <a:lumMod val="50000"/>
            </a:schemeClr>
          </a:solidFill>
        </a:ln>
      </a:spPr>
      <a:bodyPr lIns="36000" rIns="36000" bIns="0" rtlCol="0" anchor="ctr"/>
      <a:lstStyle>
        <a:defPPr algn="ctr">
          <a:defRPr kumimoji="1" dirty="0" smtClean="0">
            <a:solidFill>
              <a:schemeClr val="accent1">
                <a:lumMod val="50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2">
              <a:lumMod val="50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kumimoji="1" b="1" dirty="0" err="1">
            <a:solidFill>
              <a:schemeClr val="tx1">
                <a:lumMod val="75000"/>
                <a:lumOff val="25000"/>
              </a:schemeClr>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672</Words>
  <Application>Microsoft Office PowerPoint</Application>
  <PresentationFormat>画面に合わせる (4:3)</PresentationFormat>
  <Paragraphs>72</Paragraphs>
  <Slides>6</Slides>
  <Notes>2</Notes>
  <HiddenSlides>0</HiddenSlides>
  <MMClips>22</MMClips>
  <ScaleCrop>false</ScaleCrop>
  <HeadingPairs>
    <vt:vector size="4" baseType="variant">
      <vt:variant>
        <vt:lpstr>テーマ</vt:lpstr>
      </vt:variant>
      <vt:variant>
        <vt:i4>6</vt:i4>
      </vt:variant>
      <vt:variant>
        <vt:lpstr>スライド タイトル</vt:lpstr>
      </vt:variant>
      <vt:variant>
        <vt:i4>6</vt:i4>
      </vt:variant>
    </vt:vector>
  </HeadingPairs>
  <TitlesOfParts>
    <vt:vector size="12" baseType="lpstr">
      <vt:lpstr>Office ​​テーマ</vt:lpstr>
      <vt:lpstr>2_Blueprint</vt:lpstr>
      <vt:lpstr>標準デザイン</vt:lpstr>
      <vt:lpstr>1_標準デザイン</vt:lpstr>
      <vt:lpstr>design006-simple violet-</vt:lpstr>
      <vt:lpstr>6_ホワイト</vt:lpstr>
      <vt:lpstr>リアルタイムICAの実用化</vt:lpstr>
      <vt:lpstr>PowerPoint プレゼンテーション</vt:lpstr>
      <vt:lpstr>ILRMAによるデモ</vt:lpstr>
      <vt:lpstr>PowerPoint プレゼンテーション</vt:lpstr>
      <vt:lpstr>高残響下における音源分離実験</vt:lpstr>
      <vt:lpstr>簡易実験結果（角野＋、2018年3月音響学会）</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リアルタイムICAの実用化</dc:title>
  <dc:creator>sawatari</dc:creator>
  <cp:lastModifiedBy>sawatari</cp:lastModifiedBy>
  <cp:revision>1</cp:revision>
  <dcterms:created xsi:type="dcterms:W3CDTF">2020-04-06T18:07:49Z</dcterms:created>
  <dcterms:modified xsi:type="dcterms:W3CDTF">2020-04-06T18:10:02Z</dcterms:modified>
</cp:coreProperties>
</file>